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3"/>
  </p:notesMasterIdLst>
  <p:sldIdLst>
    <p:sldId id="408" r:id="rId5"/>
    <p:sldId id="424" r:id="rId6"/>
    <p:sldId id="431" r:id="rId7"/>
    <p:sldId id="442" r:id="rId8"/>
    <p:sldId id="443" r:id="rId9"/>
    <p:sldId id="444" r:id="rId10"/>
    <p:sldId id="429" r:id="rId11"/>
    <p:sldId id="43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as, G.A. (Gwendolyn)" initials="MG(" lastIdx="2" clrIdx="0">
    <p:extLst>
      <p:ext uri="{19B8F6BF-5375-455C-9EA6-DF929625EA0E}">
        <p15:presenceInfo xmlns:p15="http://schemas.microsoft.com/office/powerpoint/2012/main" userId="S::maaga@hr.nl::c2483c7c-0033-46ed-9ff5-3ff0c89f23f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871A"/>
    <a:srgbClr val="7D6F97"/>
    <a:srgbClr val="FFFFFF"/>
    <a:srgbClr val="CB526E"/>
    <a:srgbClr val="5FB2E1"/>
    <a:srgbClr val="3C9FD9"/>
    <a:srgbClr val="554570"/>
    <a:srgbClr val="CFD6E8"/>
    <a:srgbClr val="CA0A37"/>
    <a:srgbClr val="4C4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155948-03C9-D445-8E5F-638ACC2EDD8B}" v="100" dt="2023-03-31T06:55:16.539"/>
    <p1510:client id="{BE4FA002-147F-C540-95AD-EE0D0ADA5ED7}" v="3" dt="2023-03-31T14:38:19.113"/>
    <p1510:client id="{D8114DB3-1F47-572F-204E-696CD7BFFE43}" v="137" dt="2023-03-31T09:55:26.740"/>
    <p1510:client id="{EB8F418D-D0D8-0CAD-DC9B-76C0E82D6988}" v="1" dt="2023-03-31T06:45:44.2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9"/>
    <p:restoredTop sz="94654"/>
  </p:normalViewPr>
  <p:slideViewPr>
    <p:cSldViewPr snapToGrid="0">
      <p:cViewPr varScale="1">
        <p:scale>
          <a:sx n="108" d="100"/>
          <a:sy n="108" d="100"/>
        </p:scale>
        <p:origin x="7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ogaard, J.A. (Jeroen)" userId="5d8bfbb9-ac4d-4b54-995c-89502a1fc463" providerId="ADAL" clId="{76155948-03C9-D445-8E5F-638ACC2EDD8B}"/>
    <pc:docChg chg="undo custSel addSld delSld modSld">
      <pc:chgData name="Boogaard, J.A. (Jeroen)" userId="5d8bfbb9-ac4d-4b54-995c-89502a1fc463" providerId="ADAL" clId="{76155948-03C9-D445-8E5F-638ACC2EDD8B}" dt="2023-03-31T07:17:39.962" v="307" actId="20577"/>
      <pc:docMkLst>
        <pc:docMk/>
      </pc:docMkLst>
      <pc:sldChg chg="modSp">
        <pc:chgData name="Boogaard, J.A. (Jeroen)" userId="5d8bfbb9-ac4d-4b54-995c-89502a1fc463" providerId="ADAL" clId="{76155948-03C9-D445-8E5F-638ACC2EDD8B}" dt="2023-03-31T06:55:16.539" v="263"/>
        <pc:sldMkLst>
          <pc:docMk/>
          <pc:sldMk cId="494620533" sldId="408"/>
        </pc:sldMkLst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494620533" sldId="408"/>
            <ac:spMk id="5" creationId="{DEAF36B9-323F-A68E-C801-633A5BD0E04E}"/>
          </ac:spMkLst>
        </pc:spChg>
      </pc:sldChg>
      <pc:sldChg chg="modSp mod">
        <pc:chgData name="Boogaard, J.A. (Jeroen)" userId="5d8bfbb9-ac4d-4b54-995c-89502a1fc463" providerId="ADAL" clId="{76155948-03C9-D445-8E5F-638ACC2EDD8B}" dt="2023-03-31T06:56:08.208" v="302" actId="20577"/>
        <pc:sldMkLst>
          <pc:docMk/>
          <pc:sldMk cId="3897602975" sldId="424"/>
        </pc:sldMkLst>
        <pc:spChg chg="mod">
          <ac:chgData name="Boogaard, J.A. (Jeroen)" userId="5d8bfbb9-ac4d-4b54-995c-89502a1fc463" providerId="ADAL" clId="{76155948-03C9-D445-8E5F-638ACC2EDD8B}" dt="2023-03-31T06:56:08.208" v="302" actId="20577"/>
          <ac:spMkLst>
            <pc:docMk/>
            <pc:sldMk cId="3897602975" sldId="424"/>
            <ac:spMk id="2" creationId="{A0D76C7C-3881-5C0E-CFF3-7A33BC184091}"/>
          </ac:spMkLst>
        </pc:spChg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3897602975" sldId="424"/>
            <ac:spMk id="3" creationId="{BE28ED39-D76B-1ACD-FDA5-39FF748DDC04}"/>
          </ac:spMkLst>
        </pc:spChg>
      </pc:sldChg>
      <pc:sldChg chg="del">
        <pc:chgData name="Boogaard, J.A. (Jeroen)" userId="5d8bfbb9-ac4d-4b54-995c-89502a1fc463" providerId="ADAL" clId="{76155948-03C9-D445-8E5F-638ACC2EDD8B}" dt="2023-03-31T06:49:51.344" v="2" actId="2696"/>
        <pc:sldMkLst>
          <pc:docMk/>
          <pc:sldMk cId="737778669" sldId="426"/>
        </pc:sldMkLst>
      </pc:sldChg>
      <pc:sldChg chg="del">
        <pc:chgData name="Boogaard, J.A. (Jeroen)" userId="5d8bfbb9-ac4d-4b54-995c-89502a1fc463" providerId="ADAL" clId="{76155948-03C9-D445-8E5F-638ACC2EDD8B}" dt="2023-03-31T06:49:51.344" v="2" actId="2696"/>
        <pc:sldMkLst>
          <pc:docMk/>
          <pc:sldMk cId="3706334714" sldId="427"/>
        </pc:sldMkLst>
      </pc:sldChg>
      <pc:sldChg chg="del">
        <pc:chgData name="Boogaard, J.A. (Jeroen)" userId="5d8bfbb9-ac4d-4b54-995c-89502a1fc463" providerId="ADAL" clId="{76155948-03C9-D445-8E5F-638ACC2EDD8B}" dt="2023-03-31T06:49:51.344" v="2" actId="2696"/>
        <pc:sldMkLst>
          <pc:docMk/>
          <pc:sldMk cId="2310015082" sldId="428"/>
        </pc:sldMkLst>
      </pc:sldChg>
      <pc:sldChg chg="modSp mod">
        <pc:chgData name="Boogaard, J.A. (Jeroen)" userId="5d8bfbb9-ac4d-4b54-995c-89502a1fc463" providerId="ADAL" clId="{76155948-03C9-D445-8E5F-638ACC2EDD8B}" dt="2023-03-31T06:55:16.539" v="263"/>
        <pc:sldMkLst>
          <pc:docMk/>
          <pc:sldMk cId="328547022" sldId="429"/>
        </pc:sldMkLst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328547022" sldId="429"/>
            <ac:spMk id="2" creationId="{9DC35847-E9CF-72EB-8ABA-BD7BE8189E02}"/>
          </ac:spMkLst>
        </pc:spChg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328547022" sldId="429"/>
            <ac:spMk id="3" creationId="{DA0D41DF-98E5-FDB2-9668-88CD892D51AC}"/>
          </ac:spMkLst>
        </pc:spChg>
      </pc:sldChg>
      <pc:sldChg chg="modSp mod">
        <pc:chgData name="Boogaard, J.A. (Jeroen)" userId="5d8bfbb9-ac4d-4b54-995c-89502a1fc463" providerId="ADAL" clId="{76155948-03C9-D445-8E5F-638ACC2EDD8B}" dt="2023-03-31T06:55:16.539" v="263"/>
        <pc:sldMkLst>
          <pc:docMk/>
          <pc:sldMk cId="1985364528" sldId="430"/>
        </pc:sldMkLst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1985364528" sldId="430"/>
            <ac:spMk id="2" creationId="{CBBA22F7-8D91-97F4-B104-803D35B5ADC2}"/>
          </ac:spMkLst>
        </pc:spChg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1985364528" sldId="430"/>
            <ac:spMk id="3" creationId="{B658412C-1489-CF7E-DEF1-229875DEF61B}"/>
          </ac:spMkLst>
        </pc:spChg>
      </pc:sldChg>
      <pc:sldChg chg="addSp modSp mod">
        <pc:chgData name="Boogaard, J.A. (Jeroen)" userId="5d8bfbb9-ac4d-4b54-995c-89502a1fc463" providerId="ADAL" clId="{76155948-03C9-D445-8E5F-638ACC2EDD8B}" dt="2023-03-31T07:17:39.962" v="307" actId="20577"/>
        <pc:sldMkLst>
          <pc:docMk/>
          <pc:sldMk cId="2428020570" sldId="431"/>
        </pc:sldMkLst>
        <pc:spChg chg="mod">
          <ac:chgData name="Boogaard, J.A. (Jeroen)" userId="5d8bfbb9-ac4d-4b54-995c-89502a1fc463" providerId="ADAL" clId="{76155948-03C9-D445-8E5F-638ACC2EDD8B}" dt="2023-03-31T06:55:16.539" v="263"/>
          <ac:spMkLst>
            <pc:docMk/>
            <pc:sldMk cId="2428020570" sldId="431"/>
            <ac:spMk id="2" creationId="{1E9AC033-285B-67DA-7B8D-54BE2A328340}"/>
          </ac:spMkLst>
        </pc:spChg>
        <pc:spChg chg="add mod">
          <ac:chgData name="Boogaard, J.A. (Jeroen)" userId="5d8bfbb9-ac4d-4b54-995c-89502a1fc463" providerId="ADAL" clId="{76155948-03C9-D445-8E5F-638ACC2EDD8B}" dt="2023-03-31T07:17:39.962" v="307" actId="20577"/>
          <ac:spMkLst>
            <pc:docMk/>
            <pc:sldMk cId="2428020570" sldId="431"/>
            <ac:spMk id="3" creationId="{8F7A33B1-3C94-0128-6654-DBE62A360132}"/>
          </ac:spMkLst>
        </pc:spChg>
        <pc:spChg chg="mod">
          <ac:chgData name="Boogaard, J.A. (Jeroen)" userId="5d8bfbb9-ac4d-4b54-995c-89502a1fc463" providerId="ADAL" clId="{76155948-03C9-D445-8E5F-638ACC2EDD8B}" dt="2023-03-31T06:55:37.597" v="266" actId="255"/>
          <ac:spMkLst>
            <pc:docMk/>
            <pc:sldMk cId="2428020570" sldId="431"/>
            <ac:spMk id="4" creationId="{0ED1F336-883F-7B53-8B9C-365B568A8327}"/>
          </ac:spMkLst>
        </pc:spChg>
      </pc:sldChg>
      <pc:sldChg chg="addSp delSp modSp add mod setBg delDesignElem">
        <pc:chgData name="Boogaard, J.A. (Jeroen)" userId="5d8bfbb9-ac4d-4b54-995c-89502a1fc463" providerId="ADAL" clId="{76155948-03C9-D445-8E5F-638ACC2EDD8B}" dt="2023-03-31T06:55:31.042" v="265" actId="255"/>
        <pc:sldMkLst>
          <pc:docMk/>
          <pc:sldMk cId="4267430875" sldId="442"/>
        </pc:sldMkLst>
        <pc:spChg chg="mod">
          <ac:chgData name="Boogaard, J.A. (Jeroen)" userId="5d8bfbb9-ac4d-4b54-995c-89502a1fc463" providerId="ADAL" clId="{76155948-03C9-D445-8E5F-638ACC2EDD8B}" dt="2023-03-31T06:51:10.503" v="68" actId="26606"/>
          <ac:spMkLst>
            <pc:docMk/>
            <pc:sldMk cId="4267430875" sldId="442"/>
            <ac:spMk id="2" creationId="{1E9AC033-285B-67DA-7B8D-54BE2A328340}"/>
          </ac:spMkLst>
        </pc:spChg>
        <pc:spChg chg="mod">
          <ac:chgData name="Boogaard, J.A. (Jeroen)" userId="5d8bfbb9-ac4d-4b54-995c-89502a1fc463" providerId="ADAL" clId="{76155948-03C9-D445-8E5F-638ACC2EDD8B}" dt="2023-03-31T06:55:26.910" v="264" actId="255"/>
          <ac:spMkLst>
            <pc:docMk/>
            <pc:sldMk cId="4267430875" sldId="442"/>
            <ac:spMk id="3" creationId="{5D5404D2-2467-18CA-C5CE-3C7B4412CD30}"/>
          </ac:spMkLst>
        </pc:spChg>
        <pc:spChg chg="mod">
          <ac:chgData name="Boogaard, J.A. (Jeroen)" userId="5d8bfbb9-ac4d-4b54-995c-89502a1fc463" providerId="ADAL" clId="{76155948-03C9-D445-8E5F-638ACC2EDD8B}" dt="2023-03-31T06:55:31.042" v="265" actId="255"/>
          <ac:spMkLst>
            <pc:docMk/>
            <pc:sldMk cId="4267430875" sldId="442"/>
            <ac:spMk id="9" creationId="{840D140E-A4FB-CB90-3BD5-06206388C278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4267430875" sldId="442"/>
            <ac:spMk id="14" creationId="{01D0AF59-99C3-4251-AB9A-C966C6AD4400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4267430875" sldId="442"/>
            <ac:spMk id="16" creationId="{1855405F-37A2-4869-9154-F8BE3BECE6C3}"/>
          </ac:spMkLst>
        </pc:spChg>
        <pc:graphicFrameChg chg="mod">
          <ac:chgData name="Boogaard, J.A. (Jeroen)" userId="5d8bfbb9-ac4d-4b54-995c-89502a1fc463" providerId="ADAL" clId="{76155948-03C9-D445-8E5F-638ACC2EDD8B}" dt="2023-03-31T06:52:11.853" v="147" actId="20577"/>
          <ac:graphicFrameMkLst>
            <pc:docMk/>
            <pc:sldMk cId="4267430875" sldId="442"/>
            <ac:graphicFrameMk id="8" creationId="{B43A60E2-0FDF-CD77-D590-83F5624AC561}"/>
          </ac:graphicFrameMkLst>
        </pc:graphicFrameChg>
      </pc:sldChg>
      <pc:sldChg chg="addSp delSp modSp add mod setBg delDesignElem">
        <pc:chgData name="Boogaard, J.A. (Jeroen)" userId="5d8bfbb9-ac4d-4b54-995c-89502a1fc463" providerId="ADAL" clId="{76155948-03C9-D445-8E5F-638ACC2EDD8B}" dt="2023-03-31T06:55:15.894" v="262"/>
        <pc:sldMkLst>
          <pc:docMk/>
          <pc:sldMk cId="971376169" sldId="443"/>
        </pc:sldMkLst>
        <pc:spChg chg="mod">
          <ac:chgData name="Boogaard, J.A. (Jeroen)" userId="5d8bfbb9-ac4d-4b54-995c-89502a1fc463" providerId="ADAL" clId="{76155948-03C9-D445-8E5F-638ACC2EDD8B}" dt="2023-03-31T06:55:15.894" v="262"/>
          <ac:spMkLst>
            <pc:docMk/>
            <pc:sldMk cId="971376169" sldId="443"/>
            <ac:spMk id="2" creationId="{1570842C-67DA-C1D0-0162-8207875D3BD7}"/>
          </ac:spMkLst>
        </pc:spChg>
        <pc:spChg chg="mod">
          <ac:chgData name="Boogaard, J.A. (Jeroen)" userId="5d8bfbb9-ac4d-4b54-995c-89502a1fc463" providerId="ADAL" clId="{76155948-03C9-D445-8E5F-638ACC2EDD8B}" dt="2023-03-31T06:51:02.404" v="67" actId="26606"/>
          <ac:spMkLst>
            <pc:docMk/>
            <pc:sldMk cId="971376169" sldId="443"/>
            <ac:spMk id="8" creationId="{C57A20B6-6DA6-ADC2-849F-699435DA3AA1}"/>
          </ac:spMkLst>
        </pc:spChg>
        <pc:spChg chg="del">
          <ac:chgData name="Boogaard, J.A. (Jeroen)" userId="5d8bfbb9-ac4d-4b54-995c-89502a1fc463" providerId="ADAL" clId="{76155948-03C9-D445-8E5F-638ACC2EDD8B}" dt="2023-03-31T06:49:42.275" v="1"/>
          <ac:spMkLst>
            <pc:docMk/>
            <pc:sldMk cId="971376169" sldId="443"/>
            <ac:spMk id="43" creationId="{F13C74B1-5B17-4795-BED0-7140497B445A}"/>
          </ac:spMkLst>
        </pc:spChg>
        <pc:spChg chg="del">
          <ac:chgData name="Boogaard, J.A. (Jeroen)" userId="5d8bfbb9-ac4d-4b54-995c-89502a1fc463" providerId="ADAL" clId="{76155948-03C9-D445-8E5F-638ACC2EDD8B}" dt="2023-03-31T06:49:42.275" v="1"/>
          <ac:spMkLst>
            <pc:docMk/>
            <pc:sldMk cId="971376169" sldId="443"/>
            <ac:spMk id="44" creationId="{D4974D33-8DC5-464E-8C6D-BE58F0669C17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971376169" sldId="443"/>
            <ac:spMk id="50" creationId="{F13C74B1-5B17-4795-BED0-7140497B445A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971376169" sldId="443"/>
            <ac:spMk id="52" creationId="{D4974D33-8DC5-464E-8C6D-BE58F0669C17}"/>
          </ac:spMkLst>
        </pc:spChg>
        <pc:picChg chg="mod">
          <ac:chgData name="Boogaard, J.A. (Jeroen)" userId="5d8bfbb9-ac4d-4b54-995c-89502a1fc463" providerId="ADAL" clId="{76155948-03C9-D445-8E5F-638ACC2EDD8B}" dt="2023-03-31T06:51:02.404" v="67" actId="26606"/>
          <ac:picMkLst>
            <pc:docMk/>
            <pc:sldMk cId="971376169" sldId="443"/>
            <ac:picMk id="45" creationId="{942046EB-7864-BD0C-A47E-067B5B15C5BD}"/>
          </ac:picMkLst>
        </pc:picChg>
      </pc:sldChg>
      <pc:sldChg chg="addSp delSp modSp new mod setBg delDesignElem">
        <pc:chgData name="Boogaard, J.A. (Jeroen)" userId="5d8bfbb9-ac4d-4b54-995c-89502a1fc463" providerId="ADAL" clId="{76155948-03C9-D445-8E5F-638ACC2EDD8B}" dt="2023-03-31T06:55:05.415" v="253"/>
        <pc:sldMkLst>
          <pc:docMk/>
          <pc:sldMk cId="154616510" sldId="444"/>
        </pc:sldMkLst>
        <pc:spChg chg="del mod">
          <ac:chgData name="Boogaard, J.A. (Jeroen)" userId="5d8bfbb9-ac4d-4b54-995c-89502a1fc463" providerId="ADAL" clId="{76155948-03C9-D445-8E5F-638ACC2EDD8B}" dt="2023-03-31T06:52:50.266" v="155" actId="478"/>
          <ac:spMkLst>
            <pc:docMk/>
            <pc:sldMk cId="154616510" sldId="444"/>
            <ac:spMk id="2" creationId="{E3CD98F5-6E45-60C5-96BC-642F756E5DF9}"/>
          </ac:spMkLst>
        </pc:spChg>
        <pc:spChg chg="del mod">
          <ac:chgData name="Boogaard, J.A. (Jeroen)" userId="5d8bfbb9-ac4d-4b54-995c-89502a1fc463" providerId="ADAL" clId="{76155948-03C9-D445-8E5F-638ACC2EDD8B}" dt="2023-03-31T06:52:40.448" v="150" actId="478"/>
          <ac:spMkLst>
            <pc:docMk/>
            <pc:sldMk cId="154616510" sldId="444"/>
            <ac:spMk id="3" creationId="{A4893D2A-8960-3A13-31EC-030EEBEF7B61}"/>
          </ac:spMkLst>
        </pc:spChg>
        <pc:spChg chg="add del">
          <ac:chgData name="Boogaard, J.A. (Jeroen)" userId="5d8bfbb9-ac4d-4b54-995c-89502a1fc463" providerId="ADAL" clId="{76155948-03C9-D445-8E5F-638ACC2EDD8B}" dt="2023-03-31T06:52:48.184" v="153" actId="26606"/>
          <ac:spMkLst>
            <pc:docMk/>
            <pc:sldMk cId="154616510" sldId="444"/>
            <ac:spMk id="9" creationId="{5DCB5928-DC7D-4612-9922-441966E15627}"/>
          </ac:spMkLst>
        </pc:spChg>
        <pc:spChg chg="add del">
          <ac:chgData name="Boogaard, J.A. (Jeroen)" userId="5d8bfbb9-ac4d-4b54-995c-89502a1fc463" providerId="ADAL" clId="{76155948-03C9-D445-8E5F-638ACC2EDD8B}" dt="2023-03-31T06:52:48.184" v="153" actId="26606"/>
          <ac:spMkLst>
            <pc:docMk/>
            <pc:sldMk cId="154616510" sldId="444"/>
            <ac:spMk id="11" creationId="{682C1161-1736-45EC-99B7-33F3CAE9D517}"/>
          </ac:spMkLst>
        </pc:spChg>
        <pc:spChg chg="add del">
          <ac:chgData name="Boogaard, J.A. (Jeroen)" userId="5d8bfbb9-ac4d-4b54-995c-89502a1fc463" providerId="ADAL" clId="{76155948-03C9-D445-8E5F-638ACC2EDD8B}" dt="2023-03-31T06:52:48.184" v="153" actId="26606"/>
          <ac:spMkLst>
            <pc:docMk/>
            <pc:sldMk cId="154616510" sldId="444"/>
            <ac:spMk id="13" creationId="{84D4DDB8-B68F-45B0-9F62-C4279996F672}"/>
          </ac:spMkLst>
        </pc:spChg>
        <pc:spChg chg="add del">
          <ac:chgData name="Boogaard, J.A. (Jeroen)" userId="5d8bfbb9-ac4d-4b54-995c-89502a1fc463" providerId="ADAL" clId="{76155948-03C9-D445-8E5F-638ACC2EDD8B}" dt="2023-03-31T06:52:48.184" v="153" actId="26606"/>
          <ac:spMkLst>
            <pc:docMk/>
            <pc:sldMk cId="154616510" sldId="444"/>
            <ac:spMk id="15" creationId="{AF2F604E-43BE-4DC3-B983-E071523364F8}"/>
          </ac:spMkLst>
        </pc:spChg>
        <pc:spChg chg="add del">
          <ac:chgData name="Boogaard, J.A. (Jeroen)" userId="5d8bfbb9-ac4d-4b54-995c-89502a1fc463" providerId="ADAL" clId="{76155948-03C9-D445-8E5F-638ACC2EDD8B}" dt="2023-03-31T06:52:48.184" v="153" actId="26606"/>
          <ac:spMkLst>
            <pc:docMk/>
            <pc:sldMk cId="154616510" sldId="444"/>
            <ac:spMk id="17" creationId="{08C9B587-E65E-4B52-B37C-ABEBB6E87928}"/>
          </ac:spMkLst>
        </pc:spChg>
        <pc:spChg chg="add del">
          <ac:chgData name="Boogaard, J.A. (Jeroen)" userId="5d8bfbb9-ac4d-4b54-995c-89502a1fc463" providerId="ADAL" clId="{76155948-03C9-D445-8E5F-638ACC2EDD8B}" dt="2023-03-31T06:52:52.030" v="156" actId="26606"/>
          <ac:spMkLst>
            <pc:docMk/>
            <pc:sldMk cId="154616510" sldId="444"/>
            <ac:spMk id="19" creationId="{BCED4D40-4B67-4331-AC48-79B82B4A47D8}"/>
          </ac:spMkLst>
        </pc:spChg>
        <pc:spChg chg="add del">
          <ac:chgData name="Boogaard, J.A. (Jeroen)" userId="5d8bfbb9-ac4d-4b54-995c-89502a1fc463" providerId="ADAL" clId="{76155948-03C9-D445-8E5F-638ACC2EDD8B}" dt="2023-03-31T06:52:52.030" v="156" actId="26606"/>
          <ac:spMkLst>
            <pc:docMk/>
            <pc:sldMk cId="154616510" sldId="444"/>
            <ac:spMk id="20" creationId="{670CEDEF-4F34-412E-84EE-329C1E936AF5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154616510" sldId="444"/>
            <ac:spMk id="25" creationId="{01D0AF59-99C3-4251-AB9A-C966C6AD4400}"/>
          </ac:spMkLst>
        </pc:spChg>
        <pc:spChg chg="add del">
          <ac:chgData name="Boogaard, J.A. (Jeroen)" userId="5d8bfbb9-ac4d-4b54-995c-89502a1fc463" providerId="ADAL" clId="{76155948-03C9-D445-8E5F-638ACC2EDD8B}" dt="2023-03-31T06:55:05.415" v="253"/>
          <ac:spMkLst>
            <pc:docMk/>
            <pc:sldMk cId="154616510" sldId="444"/>
            <ac:spMk id="27" creationId="{1855405F-37A2-4869-9154-F8BE3BECE6C3}"/>
          </ac:spMkLst>
        </pc:spChg>
        <pc:picChg chg="add mod">
          <ac:chgData name="Boogaard, J.A. (Jeroen)" userId="5d8bfbb9-ac4d-4b54-995c-89502a1fc463" providerId="ADAL" clId="{76155948-03C9-D445-8E5F-638ACC2EDD8B}" dt="2023-03-31T06:52:52.030" v="156" actId="26606"/>
          <ac:picMkLst>
            <pc:docMk/>
            <pc:sldMk cId="154616510" sldId="444"/>
            <ac:picMk id="4" creationId="{70D554BF-CDF3-9E9D-92B5-70F6F9972674}"/>
          </ac:picMkLst>
        </pc:picChg>
      </pc:sldChg>
    </pc:docChg>
  </pc:docChgLst>
  <pc:docChgLst>
    <pc:chgData name="Boogaard, J.A. (Jeroen)" userId="S::jaboo@hr.nl::5d8bfbb9-ac4d-4b54-995c-89502a1fc463" providerId="AD" clId="Web-{D8114DB3-1F47-572F-204E-696CD7BFFE43}"/>
    <pc:docChg chg="modSld">
      <pc:chgData name="Boogaard, J.A. (Jeroen)" userId="S::jaboo@hr.nl::5d8bfbb9-ac4d-4b54-995c-89502a1fc463" providerId="AD" clId="Web-{D8114DB3-1F47-572F-204E-696CD7BFFE43}" dt="2023-03-31T09:55:26.740" v="136" actId="20577"/>
      <pc:docMkLst>
        <pc:docMk/>
      </pc:docMkLst>
      <pc:sldChg chg="modSp">
        <pc:chgData name="Boogaard, J.A. (Jeroen)" userId="S::jaboo@hr.nl::5d8bfbb9-ac4d-4b54-995c-89502a1fc463" providerId="AD" clId="Web-{D8114DB3-1F47-572F-204E-696CD7BFFE43}" dt="2023-03-31T09:55:26.740" v="136" actId="20577"/>
        <pc:sldMkLst>
          <pc:docMk/>
          <pc:sldMk cId="328547022" sldId="429"/>
        </pc:sldMkLst>
        <pc:spChg chg="mod">
          <ac:chgData name="Boogaard, J.A. (Jeroen)" userId="S::jaboo@hr.nl::5d8bfbb9-ac4d-4b54-995c-89502a1fc463" providerId="AD" clId="Web-{D8114DB3-1F47-572F-204E-696CD7BFFE43}" dt="2023-03-31T09:55:26.740" v="136" actId="20577"/>
          <ac:spMkLst>
            <pc:docMk/>
            <pc:sldMk cId="328547022" sldId="429"/>
            <ac:spMk id="3" creationId="{DA0D41DF-98E5-FDB2-9668-88CD892D51AC}"/>
          </ac:spMkLst>
        </pc:spChg>
      </pc:sldChg>
    </pc:docChg>
  </pc:docChgLst>
  <pc:docChgLst>
    <pc:chgData name="Boogaard, J.A. (Jeroen)" userId="5d8bfbb9-ac4d-4b54-995c-89502a1fc463" providerId="ADAL" clId="{BE4FA002-147F-C540-95AD-EE0D0ADA5ED7}"/>
    <pc:docChg chg="undo custSel modSld">
      <pc:chgData name="Boogaard, J.A. (Jeroen)" userId="5d8bfbb9-ac4d-4b54-995c-89502a1fc463" providerId="ADAL" clId="{BE4FA002-147F-C540-95AD-EE0D0ADA5ED7}" dt="2023-03-31T14:38:19.113" v="29"/>
      <pc:docMkLst>
        <pc:docMk/>
      </pc:docMkLst>
      <pc:sldChg chg="addSp modSp mod">
        <pc:chgData name="Boogaard, J.A. (Jeroen)" userId="5d8bfbb9-ac4d-4b54-995c-89502a1fc463" providerId="ADAL" clId="{BE4FA002-147F-C540-95AD-EE0D0ADA5ED7}" dt="2023-03-31T14:38:19.113" v="29"/>
        <pc:sldMkLst>
          <pc:docMk/>
          <pc:sldMk cId="328547022" sldId="429"/>
        </pc:sldMkLst>
        <pc:grpChg chg="mod">
          <ac:chgData name="Boogaard, J.A. (Jeroen)" userId="5d8bfbb9-ac4d-4b54-995c-89502a1fc463" providerId="ADAL" clId="{BE4FA002-147F-C540-95AD-EE0D0ADA5ED7}" dt="2023-03-31T14:38:19.113" v="29"/>
          <ac:grpSpMkLst>
            <pc:docMk/>
            <pc:sldMk cId="328547022" sldId="429"/>
            <ac:grpSpMk id="8" creationId="{C9124268-F5CD-4878-E8E3-2DFD3D48C949}"/>
          </ac:grpSpMkLst>
        </pc:grpChg>
        <pc:inkChg chg="add">
          <ac:chgData name="Boogaard, J.A. (Jeroen)" userId="5d8bfbb9-ac4d-4b54-995c-89502a1fc463" providerId="ADAL" clId="{BE4FA002-147F-C540-95AD-EE0D0ADA5ED7}" dt="2023-03-31T14:38:15.498" v="25" actId="9405"/>
          <ac:inkMkLst>
            <pc:docMk/>
            <pc:sldMk cId="328547022" sldId="429"/>
            <ac:inkMk id="4" creationId="{B239C6E8-9287-DCC3-BB3D-70F5FE5053CD}"/>
          </ac:inkMkLst>
        </pc:inkChg>
        <pc:inkChg chg="add">
          <ac:chgData name="Boogaard, J.A. (Jeroen)" userId="5d8bfbb9-ac4d-4b54-995c-89502a1fc463" providerId="ADAL" clId="{BE4FA002-147F-C540-95AD-EE0D0ADA5ED7}" dt="2023-03-31T14:38:16.654" v="26" actId="9405"/>
          <ac:inkMkLst>
            <pc:docMk/>
            <pc:sldMk cId="328547022" sldId="429"/>
            <ac:inkMk id="5" creationId="{1C6A9260-7E6E-2A22-5ECD-6C2BE1A43873}"/>
          </ac:inkMkLst>
        </pc:inkChg>
        <pc:inkChg chg="add mod">
          <ac:chgData name="Boogaard, J.A. (Jeroen)" userId="5d8bfbb9-ac4d-4b54-995c-89502a1fc463" providerId="ADAL" clId="{BE4FA002-147F-C540-95AD-EE0D0ADA5ED7}" dt="2023-03-31T14:38:19.113" v="29"/>
          <ac:inkMkLst>
            <pc:docMk/>
            <pc:sldMk cId="328547022" sldId="429"/>
            <ac:inkMk id="6" creationId="{FD3E6D9A-008B-401B-675E-2FB7DE52654B}"/>
          </ac:inkMkLst>
        </pc:inkChg>
        <pc:inkChg chg="add mod">
          <ac:chgData name="Boogaard, J.A. (Jeroen)" userId="5d8bfbb9-ac4d-4b54-995c-89502a1fc463" providerId="ADAL" clId="{BE4FA002-147F-C540-95AD-EE0D0ADA5ED7}" dt="2023-03-31T14:38:19.113" v="29"/>
          <ac:inkMkLst>
            <pc:docMk/>
            <pc:sldMk cId="328547022" sldId="429"/>
            <ac:inkMk id="7" creationId="{727B4115-DD37-0B62-AEC1-59F8FE68ABBA}"/>
          </ac:inkMkLst>
        </pc:inkChg>
      </pc:sldChg>
      <pc:sldChg chg="addSp delSp mod">
        <pc:chgData name="Boogaard, J.A. (Jeroen)" userId="5d8bfbb9-ac4d-4b54-995c-89502a1fc463" providerId="ADAL" clId="{BE4FA002-147F-C540-95AD-EE0D0ADA5ED7}" dt="2023-03-31T11:02:03.977" v="5" actId="9405"/>
        <pc:sldMkLst>
          <pc:docMk/>
          <pc:sldMk cId="1985364528" sldId="430"/>
        </pc:sldMkLst>
        <pc:inkChg chg="add del">
          <ac:chgData name="Boogaard, J.A. (Jeroen)" userId="5d8bfbb9-ac4d-4b54-995c-89502a1fc463" providerId="ADAL" clId="{BE4FA002-147F-C540-95AD-EE0D0ADA5ED7}" dt="2023-03-31T11:02:03.977" v="5" actId="9405"/>
          <ac:inkMkLst>
            <pc:docMk/>
            <pc:sldMk cId="1985364528" sldId="430"/>
            <ac:inkMk id="4" creationId="{02C3DA11-DC64-78EE-BFBE-64CD31029670}"/>
          </ac:inkMkLst>
        </pc:inkChg>
        <pc:inkChg chg="add del">
          <ac:chgData name="Boogaard, J.A. (Jeroen)" userId="5d8bfbb9-ac4d-4b54-995c-89502a1fc463" providerId="ADAL" clId="{BE4FA002-147F-C540-95AD-EE0D0ADA5ED7}" dt="2023-03-31T11:02:03.802" v="4" actId="9405"/>
          <ac:inkMkLst>
            <pc:docMk/>
            <pc:sldMk cId="1985364528" sldId="430"/>
            <ac:inkMk id="5" creationId="{04B77111-A82F-DCA5-18A3-4DDB136C6EEB}"/>
          </ac:inkMkLst>
        </pc:inkChg>
        <pc:inkChg chg="add del">
          <ac:chgData name="Boogaard, J.A. (Jeroen)" userId="5d8bfbb9-ac4d-4b54-995c-89502a1fc463" providerId="ADAL" clId="{BE4FA002-147F-C540-95AD-EE0D0ADA5ED7}" dt="2023-03-31T11:02:03.452" v="3" actId="9405"/>
          <ac:inkMkLst>
            <pc:docMk/>
            <pc:sldMk cId="1985364528" sldId="430"/>
            <ac:inkMk id="6" creationId="{8A4FE4A6-6A87-06FF-5AEF-81AE5CAC1737}"/>
          </ac:inkMkLst>
        </pc:inkChg>
      </pc:sldChg>
      <pc:sldChg chg="addSp delSp modSp mod">
        <pc:chgData name="Boogaard, J.A. (Jeroen)" userId="5d8bfbb9-ac4d-4b54-995c-89502a1fc463" providerId="ADAL" clId="{BE4FA002-147F-C540-95AD-EE0D0ADA5ED7}" dt="2023-03-31T11:03:21.671" v="24" actId="9405"/>
        <pc:sldMkLst>
          <pc:docMk/>
          <pc:sldMk cId="2428020570" sldId="431"/>
        </pc:sldMkLst>
        <pc:spChg chg="add del">
          <ac:chgData name="Boogaard, J.A. (Jeroen)" userId="5d8bfbb9-ac4d-4b54-995c-89502a1fc463" providerId="ADAL" clId="{BE4FA002-147F-C540-95AD-EE0D0ADA5ED7}" dt="2023-03-31T11:03:20.360" v="19" actId="478"/>
          <ac:spMkLst>
            <pc:docMk/>
            <pc:sldMk cId="2428020570" sldId="431"/>
            <ac:spMk id="2" creationId="{1E9AC033-285B-67DA-7B8D-54BE2A328340}"/>
          </ac:spMkLst>
        </pc:spChg>
        <pc:spChg chg="add del">
          <ac:chgData name="Boogaard, J.A. (Jeroen)" userId="5d8bfbb9-ac4d-4b54-995c-89502a1fc463" providerId="ADAL" clId="{BE4FA002-147F-C540-95AD-EE0D0ADA5ED7}" dt="2023-03-31T11:03:20.360" v="19" actId="478"/>
          <ac:spMkLst>
            <pc:docMk/>
            <pc:sldMk cId="2428020570" sldId="431"/>
            <ac:spMk id="3" creationId="{8F7A33B1-3C94-0128-6654-DBE62A360132}"/>
          </ac:spMkLst>
        </pc:spChg>
        <pc:spChg chg="add del">
          <ac:chgData name="Boogaard, J.A. (Jeroen)" userId="5d8bfbb9-ac4d-4b54-995c-89502a1fc463" providerId="ADAL" clId="{BE4FA002-147F-C540-95AD-EE0D0ADA5ED7}" dt="2023-03-31T11:03:20.360" v="19" actId="478"/>
          <ac:spMkLst>
            <pc:docMk/>
            <pc:sldMk cId="2428020570" sldId="431"/>
            <ac:spMk id="4" creationId="{0ED1F336-883F-7B53-8B9C-365B568A8327}"/>
          </ac:spMkLst>
        </pc:spChg>
        <pc:spChg chg="add del mod">
          <ac:chgData name="Boogaard, J.A. (Jeroen)" userId="5d8bfbb9-ac4d-4b54-995c-89502a1fc463" providerId="ADAL" clId="{BE4FA002-147F-C540-95AD-EE0D0ADA5ED7}" dt="2023-03-31T11:03:20.360" v="19" actId="478"/>
          <ac:spMkLst>
            <pc:docMk/>
            <pc:sldMk cId="2428020570" sldId="431"/>
            <ac:spMk id="13" creationId="{A595D1A3-A322-F604-6152-758293673813}"/>
          </ac:spMkLst>
        </pc:spChg>
        <pc:grpChg chg="add del mod">
          <ac:chgData name="Boogaard, J.A. (Jeroen)" userId="5d8bfbb9-ac4d-4b54-995c-89502a1fc463" providerId="ADAL" clId="{BE4FA002-147F-C540-95AD-EE0D0ADA5ED7}" dt="2023-03-31T11:03:20.555" v="21"/>
          <ac:grpSpMkLst>
            <pc:docMk/>
            <pc:sldMk cId="2428020570" sldId="431"/>
            <ac:grpSpMk id="9" creationId="{6BC98A76-3685-B8FC-BC2F-D2232FA59CFE}"/>
          </ac:grpSpMkLst>
        </pc:grpChg>
        <pc:inkChg chg="add del">
          <ac:chgData name="Boogaard, J.A. (Jeroen)" userId="5d8bfbb9-ac4d-4b54-995c-89502a1fc463" providerId="ADAL" clId="{BE4FA002-147F-C540-95AD-EE0D0ADA5ED7}" dt="2023-03-31T11:03:21.671" v="24" actId="9405"/>
          <ac:inkMkLst>
            <pc:docMk/>
            <pc:sldMk cId="2428020570" sldId="431"/>
            <ac:inkMk id="5" creationId="{D729D8C3-7C06-9D3F-43D3-8A7F08A45939}"/>
          </ac:inkMkLst>
        </pc:inkChg>
        <pc:inkChg chg="add del mod">
          <ac:chgData name="Boogaard, J.A. (Jeroen)" userId="5d8bfbb9-ac4d-4b54-995c-89502a1fc463" providerId="ADAL" clId="{BE4FA002-147F-C540-95AD-EE0D0ADA5ED7}" dt="2023-03-31T11:03:21.496" v="23" actId="9405"/>
          <ac:inkMkLst>
            <pc:docMk/>
            <pc:sldMk cId="2428020570" sldId="431"/>
            <ac:inkMk id="6" creationId="{03B9F1DC-EB12-4F39-AAC0-FE91793ED6A1}"/>
          </ac:inkMkLst>
        </pc:inkChg>
        <pc:inkChg chg="add del mod">
          <ac:chgData name="Boogaard, J.A. (Jeroen)" userId="5d8bfbb9-ac4d-4b54-995c-89502a1fc463" providerId="ADAL" clId="{BE4FA002-147F-C540-95AD-EE0D0ADA5ED7}" dt="2023-03-31T11:03:21.207" v="22" actId="9405"/>
          <ac:inkMkLst>
            <pc:docMk/>
            <pc:sldMk cId="2428020570" sldId="431"/>
            <ac:inkMk id="7" creationId="{6BA5BFC0-BE0A-BB40-E6AC-98B915F86A66}"/>
          </ac:inkMkLst>
        </pc:inkChg>
        <pc:inkChg chg="add del mod">
          <ac:chgData name="Boogaard, J.A. (Jeroen)" userId="5d8bfbb9-ac4d-4b54-995c-89502a1fc463" providerId="ADAL" clId="{BE4FA002-147F-C540-95AD-EE0D0ADA5ED7}" dt="2023-03-31T11:03:20.555" v="21"/>
          <ac:inkMkLst>
            <pc:docMk/>
            <pc:sldMk cId="2428020570" sldId="431"/>
            <ac:inkMk id="8" creationId="{64FFE487-BE8D-2120-92CC-E1C32E8F1CDF}"/>
          </ac:inkMkLst>
        </pc:inkChg>
        <pc:inkChg chg="add del">
          <ac:chgData name="Boogaard, J.A. (Jeroen)" userId="5d8bfbb9-ac4d-4b54-995c-89502a1fc463" providerId="ADAL" clId="{BE4FA002-147F-C540-95AD-EE0D0ADA5ED7}" dt="2023-03-31T11:03:11.927" v="17" actId="9405"/>
          <ac:inkMkLst>
            <pc:docMk/>
            <pc:sldMk cId="2428020570" sldId="431"/>
            <ac:inkMk id="10" creationId="{9334E237-657E-0D64-4EC4-120B1DE6E125}"/>
          </ac:inkMkLst>
        </pc:inkChg>
        <pc:inkChg chg="add del">
          <ac:chgData name="Boogaard, J.A. (Jeroen)" userId="5d8bfbb9-ac4d-4b54-995c-89502a1fc463" providerId="ADAL" clId="{BE4FA002-147F-C540-95AD-EE0D0ADA5ED7}" dt="2023-03-31T11:03:11.794" v="16" actId="9405"/>
          <ac:inkMkLst>
            <pc:docMk/>
            <pc:sldMk cId="2428020570" sldId="431"/>
            <ac:inkMk id="11" creationId="{8670F157-6D93-0913-F361-10BBCF3780AA}"/>
          </ac:inkMkLst>
        </pc:inkChg>
      </pc:sldChg>
      <pc:sldChg chg="addSp modSp mod">
        <pc:chgData name="Boogaard, J.A. (Jeroen)" userId="5d8bfbb9-ac4d-4b54-995c-89502a1fc463" providerId="ADAL" clId="{BE4FA002-147F-C540-95AD-EE0D0ADA5ED7}" dt="2023-03-31T11:02:36.085" v="8" actId="9405"/>
        <pc:sldMkLst>
          <pc:docMk/>
          <pc:sldMk cId="154616510" sldId="444"/>
        </pc:sldMkLst>
        <pc:picChg chg="mod">
          <ac:chgData name="Boogaard, J.A. (Jeroen)" userId="5d8bfbb9-ac4d-4b54-995c-89502a1fc463" providerId="ADAL" clId="{BE4FA002-147F-C540-95AD-EE0D0ADA5ED7}" dt="2023-03-31T11:02:32.365" v="6" actId="1076"/>
          <ac:picMkLst>
            <pc:docMk/>
            <pc:sldMk cId="154616510" sldId="444"/>
            <ac:picMk id="4" creationId="{70D554BF-CDF3-9E9D-92B5-70F6F9972674}"/>
          </ac:picMkLst>
        </pc:picChg>
        <pc:inkChg chg="add">
          <ac:chgData name="Boogaard, J.A. (Jeroen)" userId="5d8bfbb9-ac4d-4b54-995c-89502a1fc463" providerId="ADAL" clId="{BE4FA002-147F-C540-95AD-EE0D0ADA5ED7}" dt="2023-03-31T11:02:34.797" v="7" actId="9405"/>
          <ac:inkMkLst>
            <pc:docMk/>
            <pc:sldMk cId="154616510" sldId="444"/>
            <ac:inkMk id="2" creationId="{8C544DE1-DF65-C3AE-3BAB-54BF626C1990}"/>
          </ac:inkMkLst>
        </pc:inkChg>
        <pc:inkChg chg="add">
          <ac:chgData name="Boogaard, J.A. (Jeroen)" userId="5d8bfbb9-ac4d-4b54-995c-89502a1fc463" providerId="ADAL" clId="{BE4FA002-147F-C540-95AD-EE0D0ADA5ED7}" dt="2023-03-31T11:02:36.085" v="8" actId="9405"/>
          <ac:inkMkLst>
            <pc:docMk/>
            <pc:sldMk cId="154616510" sldId="444"/>
            <ac:inkMk id="3" creationId="{D5DD3186-3D1F-C4DE-2A1E-8C0C4AAD8C32}"/>
          </ac:inkMkLst>
        </pc:inkChg>
      </pc:sldChg>
    </pc:docChg>
  </pc:docChgLst>
  <pc:docChgLst>
    <pc:chgData name="Maas, G.A. (Gwendolyn)" userId="c2483c7c-0033-46ed-9ff5-3ff0c89f23f4" providerId="ADAL" clId="{8EF4B0D1-B91F-E543-AAC7-CFA76A1C85BB}"/>
    <pc:docChg chg="custSel addSld delSld modSld">
      <pc:chgData name="Maas, G.A. (Gwendolyn)" userId="c2483c7c-0033-46ed-9ff5-3ff0c89f23f4" providerId="ADAL" clId="{8EF4B0D1-B91F-E543-AAC7-CFA76A1C85BB}" dt="2023-03-06T14:56:32.501" v="42" actId="20577"/>
      <pc:docMkLst>
        <pc:docMk/>
      </pc:docMkLst>
      <pc:sldChg chg="modSp mod">
        <pc:chgData name="Maas, G.A. (Gwendolyn)" userId="c2483c7c-0033-46ed-9ff5-3ff0c89f23f4" providerId="ADAL" clId="{8EF4B0D1-B91F-E543-AAC7-CFA76A1C85BB}" dt="2023-03-06T14:56:32.501" v="42" actId="20577"/>
        <pc:sldMkLst>
          <pc:docMk/>
          <pc:sldMk cId="494620533" sldId="408"/>
        </pc:sldMkLst>
        <pc:spChg chg="mod">
          <ac:chgData name="Maas, G.A. (Gwendolyn)" userId="c2483c7c-0033-46ed-9ff5-3ff0c89f23f4" providerId="ADAL" clId="{8EF4B0D1-B91F-E543-AAC7-CFA76A1C85BB}" dt="2023-03-06T14:56:02.578" v="21" actId="20577"/>
          <ac:spMkLst>
            <pc:docMk/>
            <pc:sldMk cId="494620533" sldId="408"/>
            <ac:spMk id="4" creationId="{59AE7370-A288-CC6C-DBB6-03D6C6410C8B}"/>
          </ac:spMkLst>
        </pc:spChg>
        <pc:spChg chg="mod">
          <ac:chgData name="Maas, G.A. (Gwendolyn)" userId="c2483c7c-0033-46ed-9ff5-3ff0c89f23f4" providerId="ADAL" clId="{8EF4B0D1-B91F-E543-AAC7-CFA76A1C85BB}" dt="2023-03-06T14:56:32.501" v="42" actId="20577"/>
          <ac:spMkLst>
            <pc:docMk/>
            <pc:sldMk cId="494620533" sldId="408"/>
            <ac:spMk id="5" creationId="{DEAF36B9-323F-A68E-C801-633A5BD0E04E}"/>
          </ac:spMkLst>
        </pc:spChg>
      </pc:sldChg>
      <pc:sldChg chg="addSp delSp modSp del mod">
        <pc:chgData name="Maas, G.A. (Gwendolyn)" userId="c2483c7c-0033-46ed-9ff5-3ff0c89f23f4" providerId="ADAL" clId="{8EF4B0D1-B91F-E543-AAC7-CFA76A1C85BB}" dt="2023-03-06T14:56:21.888" v="40" actId="2696"/>
        <pc:sldMkLst>
          <pc:docMk/>
          <pc:sldMk cId="2272808181" sldId="425"/>
        </pc:sldMkLst>
        <pc:spChg chg="del">
          <ac:chgData name="Maas, G.A. (Gwendolyn)" userId="c2483c7c-0033-46ed-9ff5-3ff0c89f23f4" providerId="ADAL" clId="{8EF4B0D1-B91F-E543-AAC7-CFA76A1C85BB}" dt="2023-03-06T14:56:17.839" v="37" actId="478"/>
          <ac:spMkLst>
            <pc:docMk/>
            <pc:sldMk cId="2272808181" sldId="425"/>
            <ac:spMk id="3" creationId="{05A40ED3-DB1E-7642-0CD9-9ACA6B90E2B3}"/>
          </ac:spMkLst>
        </pc:spChg>
        <pc:spChg chg="add del mod">
          <ac:chgData name="Maas, G.A. (Gwendolyn)" userId="c2483c7c-0033-46ed-9ff5-3ff0c89f23f4" providerId="ADAL" clId="{8EF4B0D1-B91F-E543-AAC7-CFA76A1C85BB}" dt="2023-03-06T14:56:19.059" v="38" actId="478"/>
          <ac:spMkLst>
            <pc:docMk/>
            <pc:sldMk cId="2272808181" sldId="425"/>
            <ac:spMk id="5" creationId="{7C21CCF8-B6E6-22CF-A65F-DDE05D59F2D1}"/>
          </ac:spMkLst>
        </pc:spChg>
      </pc:sldChg>
      <pc:sldChg chg="add">
        <pc:chgData name="Maas, G.A. (Gwendolyn)" userId="c2483c7c-0033-46ed-9ff5-3ff0c89f23f4" providerId="ADAL" clId="{8EF4B0D1-B91F-E543-AAC7-CFA76A1C85BB}" dt="2023-03-06T14:56:20.317" v="39"/>
        <pc:sldMkLst>
          <pc:docMk/>
          <pc:sldMk cId="2428020570" sldId="431"/>
        </pc:sldMkLst>
      </pc:sldChg>
    </pc:docChg>
  </pc:docChgLst>
  <pc:docChgLst>
    <pc:chgData name="Boogaard, J.A. (Jeroen)" userId="S::jaboo@hr.nl::5d8bfbb9-ac4d-4b54-995c-89502a1fc463" providerId="AD" clId="Web-{EB8F418D-D0D8-0CAD-DC9B-76C0E82D6988}"/>
    <pc:docChg chg="modSld">
      <pc:chgData name="Boogaard, J.A. (Jeroen)" userId="S::jaboo@hr.nl::5d8bfbb9-ac4d-4b54-995c-89502a1fc463" providerId="AD" clId="Web-{EB8F418D-D0D8-0CAD-DC9B-76C0E82D6988}" dt="2023-03-31T06:45:44.232" v="0" actId="20577"/>
      <pc:docMkLst>
        <pc:docMk/>
      </pc:docMkLst>
      <pc:sldChg chg="modSp">
        <pc:chgData name="Boogaard, J.A. (Jeroen)" userId="S::jaboo@hr.nl::5d8bfbb9-ac4d-4b54-995c-89502a1fc463" providerId="AD" clId="Web-{EB8F418D-D0D8-0CAD-DC9B-76C0E82D6988}" dt="2023-03-31T06:45:44.232" v="0" actId="20577"/>
        <pc:sldMkLst>
          <pc:docMk/>
          <pc:sldMk cId="3897602975" sldId="424"/>
        </pc:sldMkLst>
        <pc:spChg chg="mod">
          <ac:chgData name="Boogaard, J.A. (Jeroen)" userId="S::jaboo@hr.nl::5d8bfbb9-ac4d-4b54-995c-89502a1fc463" providerId="AD" clId="Web-{EB8F418D-D0D8-0CAD-DC9B-76C0E82D6988}" dt="2023-03-31T06:45:44.232" v="0" actId="20577"/>
          <ac:spMkLst>
            <pc:docMk/>
            <pc:sldMk cId="3897602975" sldId="424"/>
            <ac:spMk id="2" creationId="{A0D76C7C-3881-5C0E-CFF3-7A33BC18409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7EAE41-3552-468F-9A4A-F0C1DED14A4F}" type="doc">
      <dgm:prSet loTypeId="urn:microsoft.com/office/officeart/2005/8/layout/h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B7A282A-1383-48E6-9673-E70368F16670}">
      <dgm:prSet/>
      <dgm:spPr/>
      <dgm:t>
        <a:bodyPr/>
        <a:lstStyle/>
        <a:p>
          <a:pPr>
            <a:defRPr b="1"/>
          </a:pPr>
          <a:r>
            <a:rPr lang="en-US" err="1">
              <a:latin typeface="Calibri Light" panose="020F0302020204030204"/>
            </a:rPr>
            <a:t>Weten</a:t>
          </a:r>
          <a:endParaRPr lang="en-US"/>
        </a:p>
      </dgm:t>
    </dgm:pt>
    <dgm:pt modelId="{0A67D3F3-DB7C-4D4F-A422-F367E9C0562D}" type="parTrans" cxnId="{41EC6B78-3769-4955-8FAA-B8F2DCE3FD38}">
      <dgm:prSet/>
      <dgm:spPr/>
      <dgm:t>
        <a:bodyPr/>
        <a:lstStyle/>
        <a:p>
          <a:endParaRPr lang="en-US"/>
        </a:p>
      </dgm:t>
    </dgm:pt>
    <dgm:pt modelId="{79AE9AD4-7458-4560-93BE-A2138373DCD7}" type="sibTrans" cxnId="{41EC6B78-3769-4955-8FAA-B8F2DCE3FD38}">
      <dgm:prSet/>
      <dgm:spPr/>
      <dgm:t>
        <a:bodyPr/>
        <a:lstStyle/>
        <a:p>
          <a:endParaRPr lang="en-US"/>
        </a:p>
      </dgm:t>
    </dgm:pt>
    <dgm:pt modelId="{15AAD463-1257-4E8F-AF23-69F46D4BD738}">
      <dgm:prSet custT="1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sz="3200"/>
            <a:t>Operator Overloading</a:t>
          </a:r>
        </a:p>
      </dgm:t>
    </dgm:pt>
    <dgm:pt modelId="{C85DD823-C437-44EF-818D-A03D2E9EB4D0}" type="parTrans" cxnId="{55E7E726-ABDD-4193-ADBD-F1FF9AF2CA80}">
      <dgm:prSet/>
      <dgm:spPr/>
      <dgm:t>
        <a:bodyPr/>
        <a:lstStyle/>
        <a:p>
          <a:endParaRPr lang="en-US"/>
        </a:p>
      </dgm:t>
    </dgm:pt>
    <dgm:pt modelId="{F0E96A22-15C5-4F6F-B78E-394C4E29BA71}" type="sibTrans" cxnId="{55E7E726-ABDD-4193-ADBD-F1FF9AF2CA80}">
      <dgm:prSet/>
      <dgm:spPr/>
      <dgm:t>
        <a:bodyPr/>
        <a:lstStyle/>
        <a:p>
          <a:endParaRPr lang="en-US"/>
        </a:p>
      </dgm:t>
    </dgm:pt>
    <dgm:pt modelId="{1ED91AB4-F696-4115-AF3A-70E4B8D57DB7}">
      <dgm:prSet/>
      <dgm:spPr/>
      <dgm:t>
        <a:bodyPr/>
        <a:lstStyle/>
        <a:p>
          <a:pPr>
            <a:defRPr b="1"/>
          </a:pPr>
          <a:r>
            <a:rPr lang="nl-NL">
              <a:latin typeface="Calibri Light" panose="020F0302020204030204"/>
            </a:rPr>
            <a:t>Doen</a:t>
          </a:r>
          <a:endParaRPr lang="en-US"/>
        </a:p>
      </dgm:t>
    </dgm:pt>
    <dgm:pt modelId="{B9DE4F51-BF9A-4FEC-9004-1FD7587DC189}" type="parTrans" cxnId="{AEC85766-9933-4F12-A9AA-DC824388F0AE}">
      <dgm:prSet/>
      <dgm:spPr/>
      <dgm:t>
        <a:bodyPr/>
        <a:lstStyle/>
        <a:p>
          <a:endParaRPr lang="en-US"/>
        </a:p>
      </dgm:t>
    </dgm:pt>
    <dgm:pt modelId="{43B97917-E819-4B1A-BEFA-04DC925DADB4}" type="sibTrans" cxnId="{AEC85766-9933-4F12-A9AA-DC824388F0AE}">
      <dgm:prSet/>
      <dgm:spPr/>
      <dgm:t>
        <a:bodyPr/>
        <a:lstStyle/>
        <a:p>
          <a:endParaRPr lang="en-US"/>
        </a:p>
      </dgm:t>
    </dgm:pt>
    <dgm:pt modelId="{C5F2B84D-86F4-7544-9F52-4D91FA148399}">
      <dgm:prSet custT="1"/>
      <dgm:spPr/>
      <dgm:t>
        <a:bodyPr/>
        <a:lstStyle/>
        <a:p>
          <a:pPr rtl="0"/>
          <a:r>
            <a:rPr lang="nl-NL" sz="3200"/>
            <a:t>Classes en </a:t>
          </a:r>
          <a:r>
            <a:rPr lang="nl-NL" sz="3200" err="1"/>
            <a:t>Objects</a:t>
          </a:r>
          <a:r>
            <a:rPr lang="nl-NL" sz="3200"/>
            <a:t> maken</a:t>
          </a:r>
        </a:p>
      </dgm:t>
    </dgm:pt>
    <dgm:pt modelId="{52E4CD33-B433-C745-81C8-C8A4661A7575}" type="parTrans" cxnId="{6FDABFBA-3889-3045-A469-4F89EAD8D212}">
      <dgm:prSet/>
      <dgm:spPr/>
      <dgm:t>
        <a:bodyPr/>
        <a:lstStyle/>
        <a:p>
          <a:endParaRPr lang="en-US"/>
        </a:p>
      </dgm:t>
    </dgm:pt>
    <dgm:pt modelId="{16C5346D-93FA-9C46-99BE-F938E3357CED}" type="sibTrans" cxnId="{6FDABFBA-3889-3045-A469-4F89EAD8D212}">
      <dgm:prSet/>
      <dgm:spPr/>
      <dgm:t>
        <a:bodyPr/>
        <a:lstStyle/>
        <a:p>
          <a:endParaRPr lang="en-US"/>
        </a:p>
      </dgm:t>
    </dgm:pt>
    <dgm:pt modelId="{008980D5-5046-41FD-A1A5-5A67E73DF513}">
      <dgm:prSet phldr="0"/>
      <dgm:spPr/>
      <dgm:t>
        <a:bodyPr/>
        <a:lstStyle/>
        <a:p>
          <a:pPr rtl="0"/>
          <a:r>
            <a:rPr lang="nl-NL">
              <a:latin typeface="Calibri Light" panose="020F0302020204030204"/>
            </a:rPr>
            <a:t> </a:t>
          </a:r>
          <a:r>
            <a:rPr lang="nl-NL" b="1">
              <a:latin typeface="Calibri Light" panose="020F0302020204030204"/>
            </a:rPr>
            <a:t>Begrijpen</a:t>
          </a:r>
        </a:p>
      </dgm:t>
    </dgm:pt>
    <dgm:pt modelId="{7780FC41-18FF-4F36-9BCC-B31D3EB47C2E}" type="parTrans" cxnId="{64AE8F51-58C6-493F-AEB5-28334C222564}">
      <dgm:prSet/>
      <dgm:spPr/>
      <dgm:t>
        <a:bodyPr/>
        <a:lstStyle/>
        <a:p>
          <a:endParaRPr lang="en-US"/>
        </a:p>
      </dgm:t>
    </dgm:pt>
    <dgm:pt modelId="{20F9E90F-46B1-46F9-A29B-C282B44A3BBE}" type="sibTrans" cxnId="{64AE8F51-58C6-493F-AEB5-28334C222564}">
      <dgm:prSet/>
      <dgm:spPr/>
      <dgm:t>
        <a:bodyPr/>
        <a:lstStyle/>
        <a:p>
          <a:endParaRPr lang="en-US"/>
        </a:p>
      </dgm:t>
    </dgm:pt>
    <dgm:pt modelId="{3BA74EE9-136F-4123-9400-86E575DBAF3D}">
      <dgm:prSet phldr="0" custT="1"/>
      <dgm:spPr/>
      <dgm:t>
        <a:bodyPr/>
        <a:lstStyle/>
        <a:p>
          <a:pPr rtl="0"/>
          <a:r>
            <a:rPr lang="nl-NL" sz="3200"/>
            <a:t>OOD &amp; OOP</a:t>
          </a:r>
        </a:p>
      </dgm:t>
    </dgm:pt>
    <dgm:pt modelId="{CC3A970F-2501-4576-888E-444264DCEDC4}" type="parTrans" cxnId="{F3C35DC4-A84E-4BF5-8131-636F02F9E037}">
      <dgm:prSet/>
      <dgm:spPr/>
      <dgm:t>
        <a:bodyPr/>
        <a:lstStyle/>
        <a:p>
          <a:endParaRPr lang="en-US"/>
        </a:p>
      </dgm:t>
    </dgm:pt>
    <dgm:pt modelId="{3F97962F-A023-41D5-B46E-1CC34E3E0D60}" type="sibTrans" cxnId="{F3C35DC4-A84E-4BF5-8131-636F02F9E037}">
      <dgm:prSet/>
      <dgm:spPr/>
      <dgm:t>
        <a:bodyPr/>
        <a:lstStyle/>
        <a:p>
          <a:endParaRPr lang="en-US"/>
        </a:p>
      </dgm:t>
    </dgm:pt>
    <dgm:pt modelId="{954FC92D-17CF-804F-A434-9E9F0A857ECE}">
      <dgm:prSet custT="1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sz="3200"/>
            <a:t>Inheritance</a:t>
          </a:r>
        </a:p>
      </dgm:t>
    </dgm:pt>
    <dgm:pt modelId="{585F0878-A965-424D-9CC5-4F531CEC8230}" type="parTrans" cxnId="{F5C76584-4FB7-3348-874A-CBD3B23E0253}">
      <dgm:prSet/>
      <dgm:spPr/>
      <dgm:t>
        <a:bodyPr/>
        <a:lstStyle/>
        <a:p>
          <a:endParaRPr lang="en-US"/>
        </a:p>
      </dgm:t>
    </dgm:pt>
    <dgm:pt modelId="{2ADDBFFE-8CD2-164D-B5DE-9E08FB561841}" type="sibTrans" cxnId="{F5C76584-4FB7-3348-874A-CBD3B23E0253}">
      <dgm:prSet/>
      <dgm:spPr/>
      <dgm:t>
        <a:bodyPr/>
        <a:lstStyle/>
        <a:p>
          <a:endParaRPr lang="en-US"/>
        </a:p>
      </dgm:t>
    </dgm:pt>
    <dgm:pt modelId="{76B839AD-8185-B34E-AD44-0CEB181A7A22}">
      <dgm:prSet phldr="0" custT="1"/>
      <dgm:spPr/>
      <dgm:t>
        <a:bodyPr/>
        <a:lstStyle/>
        <a:p>
          <a:pPr rtl="0"/>
          <a:r>
            <a:rPr lang="nl-NL" sz="3200"/>
            <a:t>Samenhang tussen </a:t>
          </a:r>
          <a:r>
            <a:rPr lang="nl-NL" sz="3200" err="1"/>
            <a:t>Objects</a:t>
          </a:r>
          <a:endParaRPr lang="nl-NL" sz="3200"/>
        </a:p>
      </dgm:t>
    </dgm:pt>
    <dgm:pt modelId="{1D4A5509-1F26-2C47-88EB-134E681C8D0D}" type="parTrans" cxnId="{1F21D08B-3390-3442-9742-1DF2345346AD}">
      <dgm:prSet/>
      <dgm:spPr/>
      <dgm:t>
        <a:bodyPr/>
        <a:lstStyle/>
        <a:p>
          <a:endParaRPr lang="en-US"/>
        </a:p>
      </dgm:t>
    </dgm:pt>
    <dgm:pt modelId="{B36B985B-15FB-9C40-AEC6-6C12BD739CA1}" type="sibTrans" cxnId="{1F21D08B-3390-3442-9742-1DF2345346AD}">
      <dgm:prSet/>
      <dgm:spPr/>
      <dgm:t>
        <a:bodyPr/>
        <a:lstStyle/>
        <a:p>
          <a:endParaRPr lang="en-US"/>
        </a:p>
      </dgm:t>
    </dgm:pt>
    <dgm:pt modelId="{5C0D9C9B-4590-0A4A-90ED-06D3E7F7ACB3}" type="pres">
      <dgm:prSet presAssocID="{317EAE41-3552-468F-9A4A-F0C1DED14A4F}" presName="Name0" presStyleCnt="0">
        <dgm:presLayoutVars>
          <dgm:dir/>
          <dgm:animLvl val="lvl"/>
          <dgm:resizeHandles val="exact"/>
        </dgm:presLayoutVars>
      </dgm:prSet>
      <dgm:spPr/>
    </dgm:pt>
    <dgm:pt modelId="{85589678-89C7-F049-B40A-757B1D1213FF}" type="pres">
      <dgm:prSet presAssocID="{BB7A282A-1383-48E6-9673-E70368F16670}" presName="composite" presStyleCnt="0"/>
      <dgm:spPr/>
    </dgm:pt>
    <dgm:pt modelId="{66B8F5B9-8687-B544-8517-64C7CC5C9F3B}" type="pres">
      <dgm:prSet presAssocID="{BB7A282A-1383-48E6-9673-E70368F1667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95F4EF4-EA93-804F-B521-C967440C6456}" type="pres">
      <dgm:prSet presAssocID="{BB7A282A-1383-48E6-9673-E70368F16670}" presName="desTx" presStyleLbl="alignAccFollowNode1" presStyleIdx="0" presStyleCnt="3">
        <dgm:presLayoutVars>
          <dgm:bulletEnabled val="1"/>
        </dgm:presLayoutVars>
      </dgm:prSet>
      <dgm:spPr/>
    </dgm:pt>
    <dgm:pt modelId="{F4D2657C-1A33-0B4F-B244-C9ACCFD70E22}" type="pres">
      <dgm:prSet presAssocID="{79AE9AD4-7458-4560-93BE-A2138373DCD7}" presName="space" presStyleCnt="0"/>
      <dgm:spPr/>
    </dgm:pt>
    <dgm:pt modelId="{938AEDA7-36E4-2349-8D5D-DFBA416B5E1A}" type="pres">
      <dgm:prSet presAssocID="{1ED91AB4-F696-4115-AF3A-70E4B8D57DB7}" presName="composite" presStyleCnt="0"/>
      <dgm:spPr/>
    </dgm:pt>
    <dgm:pt modelId="{59BD3727-BCAA-314A-8200-34CA04F9CB28}" type="pres">
      <dgm:prSet presAssocID="{1ED91AB4-F696-4115-AF3A-70E4B8D57DB7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89756E3-0112-C243-A99C-15AD39AF4791}" type="pres">
      <dgm:prSet presAssocID="{1ED91AB4-F696-4115-AF3A-70E4B8D57DB7}" presName="desTx" presStyleLbl="alignAccFollowNode1" presStyleIdx="1" presStyleCnt="3">
        <dgm:presLayoutVars>
          <dgm:bulletEnabled val="1"/>
        </dgm:presLayoutVars>
      </dgm:prSet>
      <dgm:spPr/>
    </dgm:pt>
    <dgm:pt modelId="{FA7C550F-45EA-5D42-8201-E85DA5592D51}" type="pres">
      <dgm:prSet presAssocID="{43B97917-E819-4B1A-BEFA-04DC925DADB4}" presName="space" presStyleCnt="0"/>
      <dgm:spPr/>
    </dgm:pt>
    <dgm:pt modelId="{79329AB6-99E4-AA48-8090-7E0977FED69D}" type="pres">
      <dgm:prSet presAssocID="{008980D5-5046-41FD-A1A5-5A67E73DF513}" presName="composite" presStyleCnt="0"/>
      <dgm:spPr/>
    </dgm:pt>
    <dgm:pt modelId="{EE04569A-4907-0E4F-96C6-AFB79DF8F49D}" type="pres">
      <dgm:prSet presAssocID="{008980D5-5046-41FD-A1A5-5A67E73DF51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4540364-6CF6-924B-AF89-569D15724D23}" type="pres">
      <dgm:prSet presAssocID="{008980D5-5046-41FD-A1A5-5A67E73DF51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12890401-DBEF-0343-94DD-78A63A1E4811}" type="presOf" srcId="{C5F2B84D-86F4-7544-9F52-4D91FA148399}" destId="{389756E3-0112-C243-A99C-15AD39AF4791}" srcOrd="0" destOrd="0" presId="urn:microsoft.com/office/officeart/2005/8/layout/hList1"/>
    <dgm:cxn modelId="{D9218723-6343-624E-87BC-1B9689F113C9}" type="presOf" srcId="{1ED91AB4-F696-4115-AF3A-70E4B8D57DB7}" destId="{59BD3727-BCAA-314A-8200-34CA04F9CB28}" srcOrd="0" destOrd="0" presId="urn:microsoft.com/office/officeart/2005/8/layout/hList1"/>
    <dgm:cxn modelId="{55E7E726-ABDD-4193-ADBD-F1FF9AF2CA80}" srcId="{BB7A282A-1383-48E6-9673-E70368F16670}" destId="{15AAD463-1257-4E8F-AF23-69F46D4BD738}" srcOrd="0" destOrd="0" parTransId="{C85DD823-C437-44EF-818D-A03D2E9EB4D0}" sibTransId="{F0E96A22-15C5-4F6F-B78E-394C4E29BA71}"/>
    <dgm:cxn modelId="{64AE8F51-58C6-493F-AEB5-28334C222564}" srcId="{317EAE41-3552-468F-9A4A-F0C1DED14A4F}" destId="{008980D5-5046-41FD-A1A5-5A67E73DF513}" srcOrd="2" destOrd="0" parTransId="{7780FC41-18FF-4F36-9BCC-B31D3EB47C2E}" sibTransId="{20F9E90F-46B1-46F9-A29B-C282B44A3BBE}"/>
    <dgm:cxn modelId="{A15E0866-D59C-B74E-94C3-CE4B88B810FF}" type="presOf" srcId="{BB7A282A-1383-48E6-9673-E70368F16670}" destId="{66B8F5B9-8687-B544-8517-64C7CC5C9F3B}" srcOrd="0" destOrd="0" presId="urn:microsoft.com/office/officeart/2005/8/layout/hList1"/>
    <dgm:cxn modelId="{AEC85766-9933-4F12-A9AA-DC824388F0AE}" srcId="{317EAE41-3552-468F-9A4A-F0C1DED14A4F}" destId="{1ED91AB4-F696-4115-AF3A-70E4B8D57DB7}" srcOrd="1" destOrd="0" parTransId="{B9DE4F51-BF9A-4FEC-9004-1FD7587DC189}" sibTransId="{43B97917-E819-4B1A-BEFA-04DC925DADB4}"/>
    <dgm:cxn modelId="{487CED6B-00B9-1D44-963E-E5653E6BD9C8}" type="presOf" srcId="{954FC92D-17CF-804F-A434-9E9F0A857ECE}" destId="{A95F4EF4-EA93-804F-B521-C967440C6456}" srcOrd="0" destOrd="1" presId="urn:microsoft.com/office/officeart/2005/8/layout/hList1"/>
    <dgm:cxn modelId="{41EC6B78-3769-4955-8FAA-B8F2DCE3FD38}" srcId="{317EAE41-3552-468F-9A4A-F0C1DED14A4F}" destId="{BB7A282A-1383-48E6-9673-E70368F16670}" srcOrd="0" destOrd="0" parTransId="{0A67D3F3-DB7C-4D4F-A422-F367E9C0562D}" sibTransId="{79AE9AD4-7458-4560-93BE-A2138373DCD7}"/>
    <dgm:cxn modelId="{BE927583-030D-8C42-8DB1-4E7AB39B7E8C}" type="presOf" srcId="{008980D5-5046-41FD-A1A5-5A67E73DF513}" destId="{EE04569A-4907-0E4F-96C6-AFB79DF8F49D}" srcOrd="0" destOrd="0" presId="urn:microsoft.com/office/officeart/2005/8/layout/hList1"/>
    <dgm:cxn modelId="{F5C76584-4FB7-3348-874A-CBD3B23E0253}" srcId="{BB7A282A-1383-48E6-9673-E70368F16670}" destId="{954FC92D-17CF-804F-A434-9E9F0A857ECE}" srcOrd="1" destOrd="0" parTransId="{585F0878-A965-424D-9CC5-4F531CEC8230}" sibTransId="{2ADDBFFE-8CD2-164D-B5DE-9E08FB561841}"/>
    <dgm:cxn modelId="{E1F25D8B-64C0-1842-94E6-06D6802F080F}" type="presOf" srcId="{317EAE41-3552-468F-9A4A-F0C1DED14A4F}" destId="{5C0D9C9B-4590-0A4A-90ED-06D3E7F7ACB3}" srcOrd="0" destOrd="0" presId="urn:microsoft.com/office/officeart/2005/8/layout/hList1"/>
    <dgm:cxn modelId="{1F21D08B-3390-3442-9742-1DF2345346AD}" srcId="{008980D5-5046-41FD-A1A5-5A67E73DF513}" destId="{76B839AD-8185-B34E-AD44-0CEB181A7A22}" srcOrd="1" destOrd="0" parTransId="{1D4A5509-1F26-2C47-88EB-134E681C8D0D}" sibTransId="{B36B985B-15FB-9C40-AEC6-6C12BD739CA1}"/>
    <dgm:cxn modelId="{87C6C6A4-BE63-8243-88FD-D0E7597EB98F}" type="presOf" srcId="{76B839AD-8185-B34E-AD44-0CEB181A7A22}" destId="{94540364-6CF6-924B-AF89-569D15724D23}" srcOrd="0" destOrd="1" presId="urn:microsoft.com/office/officeart/2005/8/layout/hList1"/>
    <dgm:cxn modelId="{5979C4A5-261F-9248-BC63-3A80ABE78772}" type="presOf" srcId="{15AAD463-1257-4E8F-AF23-69F46D4BD738}" destId="{A95F4EF4-EA93-804F-B521-C967440C6456}" srcOrd="0" destOrd="0" presId="urn:microsoft.com/office/officeart/2005/8/layout/hList1"/>
    <dgm:cxn modelId="{6FDABFBA-3889-3045-A469-4F89EAD8D212}" srcId="{1ED91AB4-F696-4115-AF3A-70E4B8D57DB7}" destId="{C5F2B84D-86F4-7544-9F52-4D91FA148399}" srcOrd="0" destOrd="0" parTransId="{52E4CD33-B433-C745-81C8-C8A4661A7575}" sibTransId="{16C5346D-93FA-9C46-99BE-F938E3357CED}"/>
    <dgm:cxn modelId="{F3C35DC4-A84E-4BF5-8131-636F02F9E037}" srcId="{008980D5-5046-41FD-A1A5-5A67E73DF513}" destId="{3BA74EE9-136F-4123-9400-86E575DBAF3D}" srcOrd="0" destOrd="0" parTransId="{CC3A970F-2501-4576-888E-444264DCEDC4}" sibTransId="{3F97962F-A023-41D5-B46E-1CC34E3E0D60}"/>
    <dgm:cxn modelId="{0C9AA6FE-E020-624C-AAB9-647C46A509B9}" type="presOf" srcId="{3BA74EE9-136F-4123-9400-86E575DBAF3D}" destId="{94540364-6CF6-924B-AF89-569D15724D23}" srcOrd="0" destOrd="0" presId="urn:microsoft.com/office/officeart/2005/8/layout/hList1"/>
    <dgm:cxn modelId="{0A66C4C9-1D2F-E645-82FA-EB7F3D6E7AFC}" type="presParOf" srcId="{5C0D9C9B-4590-0A4A-90ED-06D3E7F7ACB3}" destId="{85589678-89C7-F049-B40A-757B1D1213FF}" srcOrd="0" destOrd="0" presId="urn:microsoft.com/office/officeart/2005/8/layout/hList1"/>
    <dgm:cxn modelId="{ACEEF186-1B75-484E-BF98-D0ED9AEF4A24}" type="presParOf" srcId="{85589678-89C7-F049-B40A-757B1D1213FF}" destId="{66B8F5B9-8687-B544-8517-64C7CC5C9F3B}" srcOrd="0" destOrd="0" presId="urn:microsoft.com/office/officeart/2005/8/layout/hList1"/>
    <dgm:cxn modelId="{28353183-6DF4-2D4D-B34E-54D909CC2E15}" type="presParOf" srcId="{85589678-89C7-F049-B40A-757B1D1213FF}" destId="{A95F4EF4-EA93-804F-B521-C967440C6456}" srcOrd="1" destOrd="0" presId="urn:microsoft.com/office/officeart/2005/8/layout/hList1"/>
    <dgm:cxn modelId="{6E5EB6E3-9563-2448-86F9-0B00FC490A3B}" type="presParOf" srcId="{5C0D9C9B-4590-0A4A-90ED-06D3E7F7ACB3}" destId="{F4D2657C-1A33-0B4F-B244-C9ACCFD70E22}" srcOrd="1" destOrd="0" presId="urn:microsoft.com/office/officeart/2005/8/layout/hList1"/>
    <dgm:cxn modelId="{054E8728-9589-8B43-BEBC-A175BC7C7B3F}" type="presParOf" srcId="{5C0D9C9B-4590-0A4A-90ED-06D3E7F7ACB3}" destId="{938AEDA7-36E4-2349-8D5D-DFBA416B5E1A}" srcOrd="2" destOrd="0" presId="urn:microsoft.com/office/officeart/2005/8/layout/hList1"/>
    <dgm:cxn modelId="{A3C71D61-2189-BD4A-924F-F93CCCF28F17}" type="presParOf" srcId="{938AEDA7-36E4-2349-8D5D-DFBA416B5E1A}" destId="{59BD3727-BCAA-314A-8200-34CA04F9CB28}" srcOrd="0" destOrd="0" presId="urn:microsoft.com/office/officeart/2005/8/layout/hList1"/>
    <dgm:cxn modelId="{B74D63E4-BAAC-0748-9DD0-4B631F6C275D}" type="presParOf" srcId="{938AEDA7-36E4-2349-8D5D-DFBA416B5E1A}" destId="{389756E3-0112-C243-A99C-15AD39AF4791}" srcOrd="1" destOrd="0" presId="urn:microsoft.com/office/officeart/2005/8/layout/hList1"/>
    <dgm:cxn modelId="{C0F053F0-2D49-B442-8BF6-46760616EC21}" type="presParOf" srcId="{5C0D9C9B-4590-0A4A-90ED-06D3E7F7ACB3}" destId="{FA7C550F-45EA-5D42-8201-E85DA5592D51}" srcOrd="3" destOrd="0" presId="urn:microsoft.com/office/officeart/2005/8/layout/hList1"/>
    <dgm:cxn modelId="{8FF3664D-BEEA-CF49-8F92-B941D537ADC4}" type="presParOf" srcId="{5C0D9C9B-4590-0A4A-90ED-06D3E7F7ACB3}" destId="{79329AB6-99E4-AA48-8090-7E0977FED69D}" srcOrd="4" destOrd="0" presId="urn:microsoft.com/office/officeart/2005/8/layout/hList1"/>
    <dgm:cxn modelId="{405296ED-F076-4749-BCD1-BE174DC4E61F}" type="presParOf" srcId="{79329AB6-99E4-AA48-8090-7E0977FED69D}" destId="{EE04569A-4907-0E4F-96C6-AFB79DF8F49D}" srcOrd="0" destOrd="0" presId="urn:microsoft.com/office/officeart/2005/8/layout/hList1"/>
    <dgm:cxn modelId="{1B545AFA-290B-E143-9C1F-1A8E77F9C618}" type="presParOf" srcId="{79329AB6-99E4-AA48-8090-7E0977FED69D}" destId="{94540364-6CF6-924B-AF89-569D15724D2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8F5B9-8687-B544-8517-64C7CC5C9F3B}">
      <dsp:nvSpPr>
        <dsp:cNvPr id="0" name=""/>
        <dsp:cNvSpPr/>
      </dsp:nvSpPr>
      <dsp:spPr>
        <a:xfrm>
          <a:off x="2788" y="142023"/>
          <a:ext cx="2719202" cy="108768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1592" tIns="166624" rIns="291592" bIns="166624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4100" kern="1200" err="1">
              <a:latin typeface="Calibri Light" panose="020F0302020204030204"/>
            </a:rPr>
            <a:t>Weten</a:t>
          </a:r>
          <a:endParaRPr lang="en-US" sz="4100" kern="1200"/>
        </a:p>
      </dsp:txBody>
      <dsp:txXfrm>
        <a:off x="2788" y="142023"/>
        <a:ext cx="2719202" cy="1087680"/>
      </dsp:txXfrm>
    </dsp:sp>
    <dsp:sp modelId="{A95F4EF4-EA93-804F-B521-C967440C6456}">
      <dsp:nvSpPr>
        <dsp:cNvPr id="0" name=""/>
        <dsp:cNvSpPr/>
      </dsp:nvSpPr>
      <dsp:spPr>
        <a:xfrm>
          <a:off x="2788" y="1229704"/>
          <a:ext cx="2719202" cy="232124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3200" kern="1200"/>
            <a:t>Operator Overloading</a:t>
          </a:r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3200" kern="1200"/>
            <a:t>Inheritance</a:t>
          </a:r>
        </a:p>
      </dsp:txBody>
      <dsp:txXfrm>
        <a:off x="2788" y="1229704"/>
        <a:ext cx="2719202" cy="2321240"/>
      </dsp:txXfrm>
    </dsp:sp>
    <dsp:sp modelId="{59BD3727-BCAA-314A-8200-34CA04F9CB28}">
      <dsp:nvSpPr>
        <dsp:cNvPr id="0" name=""/>
        <dsp:cNvSpPr/>
      </dsp:nvSpPr>
      <dsp:spPr>
        <a:xfrm>
          <a:off x="3102679" y="142023"/>
          <a:ext cx="2719202" cy="1087680"/>
        </a:xfrm>
        <a:prstGeom prst="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1592" tIns="166624" rIns="291592" bIns="166624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4100" kern="1200">
              <a:latin typeface="Calibri Light" panose="020F0302020204030204"/>
            </a:rPr>
            <a:t>Doen</a:t>
          </a:r>
          <a:endParaRPr lang="en-US" sz="4100" kern="1200"/>
        </a:p>
      </dsp:txBody>
      <dsp:txXfrm>
        <a:off x="3102679" y="142023"/>
        <a:ext cx="2719202" cy="1087680"/>
      </dsp:txXfrm>
    </dsp:sp>
    <dsp:sp modelId="{389756E3-0112-C243-A99C-15AD39AF4791}">
      <dsp:nvSpPr>
        <dsp:cNvPr id="0" name=""/>
        <dsp:cNvSpPr/>
      </dsp:nvSpPr>
      <dsp:spPr>
        <a:xfrm>
          <a:off x="3102679" y="1229704"/>
          <a:ext cx="2719202" cy="2321240"/>
        </a:xfrm>
        <a:prstGeom prst="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3200" kern="1200"/>
            <a:t>Classes en </a:t>
          </a:r>
          <a:r>
            <a:rPr lang="nl-NL" sz="3200" kern="1200" err="1"/>
            <a:t>Objects</a:t>
          </a:r>
          <a:r>
            <a:rPr lang="nl-NL" sz="3200" kern="1200"/>
            <a:t> maken</a:t>
          </a:r>
        </a:p>
      </dsp:txBody>
      <dsp:txXfrm>
        <a:off x="3102679" y="1229704"/>
        <a:ext cx="2719202" cy="2321240"/>
      </dsp:txXfrm>
    </dsp:sp>
    <dsp:sp modelId="{EE04569A-4907-0E4F-96C6-AFB79DF8F49D}">
      <dsp:nvSpPr>
        <dsp:cNvPr id="0" name=""/>
        <dsp:cNvSpPr/>
      </dsp:nvSpPr>
      <dsp:spPr>
        <a:xfrm>
          <a:off x="6202570" y="142023"/>
          <a:ext cx="2719202" cy="1087680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1592" tIns="166624" rIns="291592" bIns="166624" numCol="1" spcCol="1270" anchor="ctr" anchorCtr="0">
          <a:noAutofit/>
        </a:bodyPr>
        <a:lstStyle/>
        <a:p>
          <a:pPr marL="0" lvl="0" indent="0" algn="ctr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100" kern="1200">
              <a:latin typeface="Calibri Light" panose="020F0302020204030204"/>
            </a:rPr>
            <a:t> </a:t>
          </a:r>
          <a:r>
            <a:rPr lang="nl-NL" sz="4100" b="1" kern="1200">
              <a:latin typeface="Calibri Light" panose="020F0302020204030204"/>
            </a:rPr>
            <a:t>Begrijpen</a:t>
          </a:r>
        </a:p>
      </dsp:txBody>
      <dsp:txXfrm>
        <a:off x="6202570" y="142023"/>
        <a:ext cx="2719202" cy="1087680"/>
      </dsp:txXfrm>
    </dsp:sp>
    <dsp:sp modelId="{94540364-6CF6-924B-AF89-569D15724D23}">
      <dsp:nvSpPr>
        <dsp:cNvPr id="0" name=""/>
        <dsp:cNvSpPr/>
      </dsp:nvSpPr>
      <dsp:spPr>
        <a:xfrm>
          <a:off x="6202570" y="1229704"/>
          <a:ext cx="2719202" cy="2321240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3200" kern="1200"/>
            <a:t>OOD &amp; OOP</a:t>
          </a:r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3200" kern="1200"/>
            <a:t>Samenhang tussen </a:t>
          </a:r>
          <a:r>
            <a:rPr lang="nl-NL" sz="3200" kern="1200" err="1"/>
            <a:t>Objects</a:t>
          </a:r>
          <a:endParaRPr lang="nl-NL" sz="3200" kern="1200"/>
        </a:p>
      </dsp:txBody>
      <dsp:txXfrm>
        <a:off x="6202570" y="1229704"/>
        <a:ext cx="2719202" cy="2321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1:02:34.795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1:02:36.083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-20045.53906"/>
      <inkml:brushProperty name="anchorY" value="-7241.29395"/>
      <inkml:brushProperty name="scaleFactor" value="0.5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4:38:15.496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4:38:16.650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-20102.49219"/>
      <inkml:brushProperty name="anchorY" value="-15783.25586"/>
      <inkml:brushProperty name="scaleFactor" value="0.5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4:38:18.107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-32179.21875"/>
      <inkml:brushProperty name="anchorY" value="-31292.17773"/>
      <inkml:brushProperty name="scaleFactor" value="0.5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31T14:38:18.253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-44740.95703"/>
      <inkml:brushProperty name="anchorY" value="-45596.30078"/>
      <inkml:brushProperty name="scaleFactor" value="0.5"/>
    </inkml:brush>
  </inkml:definitions>
  <inkml:trace contextRef="#ctx0" brushRef="#br0">1 0 24575,'0'0'0</inkml:trace>
</inkml:ink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1ACF3-2116-1644-A068-5C670E01BE9C}" type="datetimeFigureOut">
              <a:rPr lang="nl-NL" smtClean="0"/>
              <a:t>31-03-2023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FD2B38-B8E7-A245-9AB1-DD9FB535B13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48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FD2B38-B8E7-A245-9AB1-DD9FB535B13A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4195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20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462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53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EF513B53-9264-1D4D-8AE2-1E527B816A07}"/>
              </a:ext>
            </a:extLst>
          </p:cNvPr>
          <p:cNvSpPr>
            <a:spLocks noGrp="1" noChangeAspect="1"/>
          </p:cNvSpPr>
          <p:nvPr>
            <p:ph sz="quarter" idx="10"/>
          </p:nvPr>
        </p:nvSpPr>
        <p:spPr>
          <a:xfrm>
            <a:off x="0" y="-1"/>
            <a:ext cx="8957883" cy="5799614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8" name="Tijdelijke aanduiding voor inhoud 15">
            <a:extLst>
              <a:ext uri="{FF2B5EF4-FFF2-40B4-BE49-F238E27FC236}">
                <a16:creationId xmlns:a16="http://schemas.microsoft.com/office/drawing/2014/main" id="{F10FAEE8-29E5-474F-8A17-73F4C6209FFB}"/>
              </a:ext>
            </a:extLst>
          </p:cNvPr>
          <p:cNvSpPr>
            <a:spLocks noGrp="1" noChangeAspect="1"/>
          </p:cNvSpPr>
          <p:nvPr>
            <p:ph sz="quarter" idx="11"/>
          </p:nvPr>
        </p:nvSpPr>
        <p:spPr>
          <a:xfrm>
            <a:off x="0" y="0"/>
            <a:ext cx="12192000" cy="6863769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0F5041-8938-C243-AAF0-3D2BE4394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43398" y="3429000"/>
            <a:ext cx="6219751" cy="119149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7375B8D-73CB-724F-99C8-3E40CCD1F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3398" y="4752109"/>
            <a:ext cx="5693056" cy="1868147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rgbClr val="3C9FD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209343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F28EF-7789-D147-8897-18635C000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30008"/>
            <a:ext cx="6612823" cy="1438064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847BD3-DCCA-1941-A630-CB8BB8750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598823"/>
            <a:ext cx="6612823" cy="662268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D4748F49-D8DD-884A-851A-0B645BB610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17737" y="5289520"/>
            <a:ext cx="2224087" cy="294167"/>
          </a:xfrm>
        </p:spPr>
        <p:txBody>
          <a:bodyPr>
            <a:normAutofit/>
          </a:bodyPr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Voornaam</a:t>
            </a:r>
          </a:p>
        </p:txBody>
      </p:sp>
      <p:sp>
        <p:nvSpPr>
          <p:cNvPr id="14" name="Tijdelijke aanduiding voor tekst 12">
            <a:extLst>
              <a:ext uri="{FF2B5EF4-FFF2-40B4-BE49-F238E27FC236}">
                <a16:creationId xmlns:a16="http://schemas.microsoft.com/office/drawing/2014/main" id="{B6C4E240-6B7F-2241-A536-65FA7B5C2B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17738" y="5583687"/>
            <a:ext cx="2224087" cy="294167"/>
          </a:xfrm>
        </p:spPr>
        <p:txBody>
          <a:bodyPr>
            <a:normAutofit/>
          </a:bodyPr>
          <a:lstStyle>
            <a:lvl1pPr marL="0" indent="0">
              <a:buNone/>
              <a:defRPr sz="1400" cap="all" baseline="0">
                <a:solidFill>
                  <a:srgbClr val="554570"/>
                </a:solidFill>
              </a:defRPr>
            </a:lvl1pPr>
          </a:lstStyle>
          <a:p>
            <a:pPr lvl="0"/>
            <a:r>
              <a:rPr lang="nl-NL" err="1"/>
              <a:t>AcHTERNAAM</a:t>
            </a:r>
            <a:endParaRPr lang="nl-NL"/>
          </a:p>
        </p:txBody>
      </p:sp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E2DB7C87-F65D-E746-9824-9B95C5637C0E}"/>
              </a:ext>
            </a:extLst>
          </p:cNvPr>
          <p:cNvSpPr>
            <a:spLocks noGrp="1" noChangeAspect="1"/>
          </p:cNvSpPr>
          <p:nvPr>
            <p:ph sz="quarter" idx="12" hasCustomPrompt="1"/>
          </p:nvPr>
        </p:nvSpPr>
        <p:spPr>
          <a:xfrm>
            <a:off x="831850" y="4999676"/>
            <a:ext cx="1166673" cy="1168021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nl-NL"/>
              <a:t>Plaats hier een foto</a:t>
            </a:r>
          </a:p>
        </p:txBody>
      </p:sp>
    </p:spTree>
    <p:extLst>
      <p:ext uri="{BB962C8B-B14F-4D97-AF65-F5344CB8AC3E}">
        <p14:creationId xmlns:p14="http://schemas.microsoft.com/office/powerpoint/2010/main" val="156064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B54BDC65-C2FE-5842-B702-CE95C02F3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75" y="0"/>
            <a:ext cx="12185650" cy="68580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C6BCF7-19C6-2D40-A777-FB6A9EA38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8215"/>
            <a:ext cx="10591800" cy="531561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01992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B54BDC65-C2FE-5842-B702-CE95C02F3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75" y="0"/>
            <a:ext cx="12185650" cy="68580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C6BCF7-19C6-2D40-A777-FB6A9EA38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9862" y="668215"/>
            <a:ext cx="6870137" cy="55087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pic>
        <p:nvPicPr>
          <p:cNvPr id="4" name="Afbeelding 3" descr="Afbeelding met kaart&#10;&#10;Automatisch gegenereerde beschrijving">
            <a:extLst>
              <a:ext uri="{FF2B5EF4-FFF2-40B4-BE49-F238E27FC236}">
                <a16:creationId xmlns:a16="http://schemas.microsoft.com/office/drawing/2014/main" id="{A39EB051-FC38-1C4E-A562-442A3DD398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7535" y="1143000"/>
            <a:ext cx="4342327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B54BDC65-C2FE-5842-B702-CE95C02F3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75" y="0"/>
            <a:ext cx="1218565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8F4384B-3EF4-1E4D-85FC-7814F12BC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8746"/>
            <a:ext cx="5764823" cy="117194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C6BCF7-19C6-2D40-A777-FB6A9EA38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4823" cy="409968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9BA4C917-70B0-9346-AC2A-BFFE1E1FC6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08775" y="519113"/>
            <a:ext cx="4747602" cy="5406199"/>
          </a:xfr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1561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inhoud 15">
            <a:extLst>
              <a:ext uri="{FF2B5EF4-FFF2-40B4-BE49-F238E27FC236}">
                <a16:creationId xmlns:a16="http://schemas.microsoft.com/office/drawing/2014/main" id="{EA003F7C-FC84-F840-9F4D-AE16968C724C}"/>
              </a:ext>
            </a:extLst>
          </p:cNvPr>
          <p:cNvSpPr>
            <a:spLocks noGrp="1" noChangeAspect="1"/>
          </p:cNvSpPr>
          <p:nvPr>
            <p:ph sz="quarter" idx="10"/>
          </p:nvPr>
        </p:nvSpPr>
        <p:spPr>
          <a:xfrm>
            <a:off x="1607617" y="-96253"/>
            <a:ext cx="10733050" cy="6948912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0" name="Tijdelijke aanduiding voor inhoud 15">
            <a:extLst>
              <a:ext uri="{FF2B5EF4-FFF2-40B4-BE49-F238E27FC236}">
                <a16:creationId xmlns:a16="http://schemas.microsoft.com/office/drawing/2014/main" id="{657D37E7-CB9A-3543-8A5C-F89C7A513111}"/>
              </a:ext>
            </a:extLst>
          </p:cNvPr>
          <p:cNvSpPr>
            <a:spLocks noGrp="1" noChangeAspect="1"/>
          </p:cNvSpPr>
          <p:nvPr>
            <p:ph sz="quarter" idx="11"/>
          </p:nvPr>
        </p:nvSpPr>
        <p:spPr>
          <a:xfrm>
            <a:off x="0" y="0"/>
            <a:ext cx="12244710" cy="6852660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F4384B-3EF4-1E4D-85FC-7814F12BC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7052"/>
            <a:ext cx="5384575" cy="55823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C6BCF7-19C6-2D40-A777-FB6A9EA38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0227"/>
            <a:ext cx="5384575" cy="357985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0468300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363A4E03-FB6F-C54F-ADB6-525473B713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10">
            <a:extLst>
              <a:ext uri="{FF2B5EF4-FFF2-40B4-BE49-F238E27FC236}">
                <a16:creationId xmlns:a16="http://schemas.microsoft.com/office/drawing/2014/main" id="{CB99EB61-8282-DA43-925D-36079241EF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5174" y="1776046"/>
            <a:ext cx="2936875" cy="2803270"/>
          </a:xfrm>
        </p:spPr>
        <p:txBody>
          <a:bodyPr/>
          <a:lstStyle>
            <a:lvl1pPr marL="0" indent="0">
              <a:buNone/>
              <a:defRPr lang="nl-NL" smtClean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nl-NL">
              <a:solidFill>
                <a:srgbClr val="4B3D64"/>
              </a:solidFill>
              <a:effectLst/>
              <a:latin typeface="Open Sans Light" panose="020B0306030504020204" pitchFamily="34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704A3F85-A516-C04F-ADC6-DAD5C9133F08}"/>
              </a:ext>
            </a:extLst>
          </p:cNvPr>
          <p:cNvSpPr txBox="1"/>
          <p:nvPr userDrawn="1"/>
        </p:nvSpPr>
        <p:spPr>
          <a:xfrm>
            <a:off x="915174" y="835269"/>
            <a:ext cx="2936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err="1">
                <a:solidFill>
                  <a:srgbClr val="4B3D64"/>
                </a:solidFill>
                <a:effectLst/>
                <a:latin typeface="Open Sans Light" panose="020B0306030504020204" pitchFamily="34" charset="0"/>
              </a:rPr>
              <a:t>www.it-omscholing.nl</a:t>
            </a:r>
            <a:endParaRPr lang="nl-NL">
              <a:solidFill>
                <a:srgbClr val="4B3D64"/>
              </a:solidFill>
              <a:effectLst/>
              <a:latin typeface="Open Sans Light" panose="020B0306030504020204" pitchFamily="34" charset="0"/>
            </a:endParaRP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3067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650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0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00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43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22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79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0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02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51" r:id="rId13"/>
    <p:sldLayoutId id="2147483665" r:id="rId14"/>
    <p:sldLayoutId id="2147483672" r:id="rId15"/>
    <p:sldLayoutId id="2147483671" r:id="rId16"/>
    <p:sldLayoutId id="2147483660" r:id="rId17"/>
    <p:sldLayoutId id="2147483655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customXml" Target="../ink/ink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16.png"/><Relationship Id="rId4" Type="http://schemas.openxmlformats.org/officeDocument/2006/relationships/customXml" Target="../ink/ink4.xml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Tijdelijke aanduiding voor inhoud 8" descr="Afbeelding met lucht, buiten, gebouw, rivier&#10;&#10;Automatisch gegenereerde beschrijving">
            <a:extLst>
              <a:ext uri="{FF2B5EF4-FFF2-40B4-BE49-F238E27FC236}">
                <a16:creationId xmlns:a16="http://schemas.microsoft.com/office/drawing/2014/main" id="{BDE1729B-2797-6947-ABE0-64CFBE422BC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11433" t="18270" r="587" b="-692"/>
          <a:stretch/>
        </p:blipFill>
        <p:spPr>
          <a:xfrm>
            <a:off x="-1" y="-1"/>
            <a:ext cx="7880079" cy="4135065"/>
          </a:xfr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E4F0FCC-B6FE-6CF7-A3F6-6B3D598D6BB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0" y="28007"/>
            <a:ext cx="12192000" cy="6863769"/>
          </a:xfrm>
        </p:spPr>
        <p:txBody>
          <a:bodyPr/>
          <a:lstStyle/>
          <a:p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9AE7370-A288-CC6C-DBB6-03D6C6410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6117" y="3459892"/>
            <a:ext cx="6567618" cy="1191490"/>
          </a:xfrm>
        </p:spPr>
        <p:txBody>
          <a:bodyPr/>
          <a:lstStyle/>
          <a:p>
            <a:pPr algn="ctr"/>
            <a:r>
              <a:rPr lang="nl-NL"/>
              <a:t>Operator </a:t>
            </a:r>
            <a:r>
              <a:rPr lang="nl-NL" err="1"/>
              <a:t>overloading</a:t>
            </a:r>
            <a:endParaRPr lang="nl-NL"/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DEAF36B9-323F-A68E-C801-633A5BD0E0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/>
              <a:t>Datum: 31 maart 2023</a:t>
            </a:r>
          </a:p>
        </p:txBody>
      </p:sp>
    </p:spTree>
    <p:extLst>
      <p:ext uri="{BB962C8B-B14F-4D97-AF65-F5344CB8AC3E}">
        <p14:creationId xmlns:p14="http://schemas.microsoft.com/office/powerpoint/2010/main" val="494620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76C7C-3881-5C0E-CFF3-7A33BC184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Voorgaande lessen doorlopen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28ED39-D76B-1ACD-FDA5-39FF748DD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9760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9AC033-285B-67DA-7B8D-54BE2A328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Stap 2. Wat kan je na deze les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0ED1F336-883F-7B53-8B9C-365B568A8327}"/>
              </a:ext>
            </a:extLst>
          </p:cNvPr>
          <p:cNvSpPr/>
          <p:nvPr/>
        </p:nvSpPr>
        <p:spPr>
          <a:xfrm>
            <a:off x="1459523" y="1458098"/>
            <a:ext cx="8896865" cy="69197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>
                <a:solidFill>
                  <a:srgbClr val="5C4B7C"/>
                </a:solidFill>
              </a:rPr>
              <a:t>Weten wat Operator </a:t>
            </a:r>
            <a:r>
              <a:rPr lang="nl-NL" sz="2400" err="1">
                <a:solidFill>
                  <a:srgbClr val="5C4B7C"/>
                </a:solidFill>
              </a:rPr>
              <a:t>Overloading</a:t>
            </a:r>
            <a:r>
              <a:rPr lang="nl-NL" sz="2400">
                <a:solidFill>
                  <a:srgbClr val="5C4B7C"/>
                </a:solidFill>
              </a:rPr>
              <a:t> is</a:t>
            </a:r>
          </a:p>
        </p:txBody>
      </p:sp>
      <p:sp>
        <p:nvSpPr>
          <p:cNvPr id="3" name="Afgeronde rechthoek 3">
            <a:extLst>
              <a:ext uri="{FF2B5EF4-FFF2-40B4-BE49-F238E27FC236}">
                <a16:creationId xmlns:a16="http://schemas.microsoft.com/office/drawing/2014/main" id="{8F7A33B1-3C94-0128-6654-DBE62A360132}"/>
              </a:ext>
            </a:extLst>
          </p:cNvPr>
          <p:cNvSpPr/>
          <p:nvPr/>
        </p:nvSpPr>
        <p:spPr>
          <a:xfrm>
            <a:off x="1459522" y="2467748"/>
            <a:ext cx="8896865" cy="69197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>
                <a:solidFill>
                  <a:srgbClr val="5C4B7C"/>
                </a:solidFill>
              </a:rPr>
              <a:t>Weten wat </a:t>
            </a:r>
            <a:r>
              <a:rPr lang="nl-NL" sz="2400" err="1">
                <a:solidFill>
                  <a:srgbClr val="5C4B7C"/>
                </a:solidFill>
              </a:rPr>
              <a:t>Inheritance</a:t>
            </a:r>
            <a:r>
              <a:rPr lang="nl-NL" sz="2400">
                <a:solidFill>
                  <a:srgbClr val="5C4B7C"/>
                </a:solidFill>
              </a:rPr>
              <a:t> is</a:t>
            </a:r>
          </a:p>
        </p:txBody>
      </p:sp>
    </p:spTree>
    <p:extLst>
      <p:ext uri="{BB962C8B-B14F-4D97-AF65-F5344CB8AC3E}">
        <p14:creationId xmlns:p14="http://schemas.microsoft.com/office/powerpoint/2010/main" val="2428020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9AC033-285B-67DA-7B8D-54BE2A328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816" y="643467"/>
            <a:ext cx="8643912" cy="665701"/>
          </a:xfrm>
        </p:spPr>
        <p:txBody>
          <a:bodyPr/>
          <a:lstStyle/>
          <a:p>
            <a:pPr defTabSz="768096"/>
            <a:r>
              <a:rPr lang="nl-NL" sz="2016" b="0" i="0" kern="1200" cap="all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Wat kun je na deze les</a:t>
            </a:r>
            <a:endParaRPr lang="nl-NL"/>
          </a:p>
        </p:txBody>
      </p:sp>
      <p:sp>
        <p:nvSpPr>
          <p:cNvPr id="3" name="Afgeronde rechthoek 3">
            <a:extLst>
              <a:ext uri="{FF2B5EF4-FFF2-40B4-BE49-F238E27FC236}">
                <a16:creationId xmlns:a16="http://schemas.microsoft.com/office/drawing/2014/main" id="{5D5404D2-2467-18CA-C5CE-3C7B4412CD30}"/>
              </a:ext>
            </a:extLst>
          </p:cNvPr>
          <p:cNvSpPr/>
          <p:nvPr/>
        </p:nvSpPr>
        <p:spPr>
          <a:xfrm>
            <a:off x="1633719" y="1934284"/>
            <a:ext cx="7550746" cy="58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8096">
              <a:spcAft>
                <a:spcPts val="600"/>
              </a:spcAft>
            </a:pPr>
            <a:r>
              <a:rPr lang="nl-NL" sz="2400" kern="1200">
                <a:solidFill>
                  <a:srgbClr val="5C4B7C"/>
                </a:solidFill>
                <a:latin typeface="+mn-lt"/>
                <a:ea typeface="+mn-ea"/>
                <a:cs typeface="+mn-cs"/>
              </a:rPr>
              <a:t>Weten wat </a:t>
            </a:r>
            <a:r>
              <a:rPr lang="nl-NL" sz="2400" kern="1200" err="1">
                <a:solidFill>
                  <a:srgbClr val="5C4B7C"/>
                </a:solidFill>
                <a:latin typeface="+mn-lt"/>
                <a:ea typeface="+mn-ea"/>
                <a:cs typeface="+mn-cs"/>
              </a:rPr>
              <a:t>Inheritance</a:t>
            </a:r>
            <a:r>
              <a:rPr lang="nl-NL" sz="2400" kern="1200">
                <a:solidFill>
                  <a:srgbClr val="5C4B7C"/>
                </a:solidFill>
                <a:latin typeface="+mn-lt"/>
                <a:ea typeface="+mn-ea"/>
                <a:cs typeface="+mn-cs"/>
              </a:rPr>
              <a:t> is</a:t>
            </a:r>
            <a:endParaRPr lang="nl-NL" sz="2400">
              <a:solidFill>
                <a:srgbClr val="5C4B7C"/>
              </a:solidFill>
            </a:endParaRPr>
          </a:p>
        </p:txBody>
      </p:sp>
      <p:graphicFrame>
        <p:nvGraphicFramePr>
          <p:cNvPr id="8" name="Tijdelijke aanduiding voor inhoud 2">
            <a:extLst>
              <a:ext uri="{FF2B5EF4-FFF2-40B4-BE49-F238E27FC236}">
                <a16:creationId xmlns:a16="http://schemas.microsoft.com/office/drawing/2014/main" id="{B43A60E2-0FDF-CD77-D590-83F5624AC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371360"/>
              </p:ext>
            </p:extLst>
          </p:nvPr>
        </p:nvGraphicFramePr>
        <p:xfrm>
          <a:off x="1633719" y="2521564"/>
          <a:ext cx="8924562" cy="3692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Afgeronde rechthoek 3">
            <a:extLst>
              <a:ext uri="{FF2B5EF4-FFF2-40B4-BE49-F238E27FC236}">
                <a16:creationId xmlns:a16="http://schemas.microsoft.com/office/drawing/2014/main" id="{840D140E-A4FB-CB90-3BD5-06206388C278}"/>
              </a:ext>
            </a:extLst>
          </p:cNvPr>
          <p:cNvSpPr/>
          <p:nvPr/>
        </p:nvSpPr>
        <p:spPr>
          <a:xfrm>
            <a:off x="1633718" y="1240959"/>
            <a:ext cx="7550746" cy="58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>
                <a:solidFill>
                  <a:srgbClr val="5C4B7C"/>
                </a:solidFill>
              </a:rPr>
              <a:t>Weten wat operator </a:t>
            </a:r>
            <a:r>
              <a:rPr lang="nl-NL" sz="2400" err="1">
                <a:solidFill>
                  <a:srgbClr val="5C4B7C"/>
                </a:solidFill>
              </a:rPr>
              <a:t>overloading</a:t>
            </a:r>
            <a:r>
              <a:rPr lang="nl-NL" sz="2400">
                <a:solidFill>
                  <a:srgbClr val="5C4B7C"/>
                </a:solidFill>
              </a:rPr>
              <a:t> is</a:t>
            </a:r>
          </a:p>
        </p:txBody>
      </p:sp>
    </p:spTree>
    <p:extLst>
      <p:ext uri="{BB962C8B-B14F-4D97-AF65-F5344CB8AC3E}">
        <p14:creationId xmlns:p14="http://schemas.microsoft.com/office/powerpoint/2010/main" val="4267430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0842C-67DA-C1D0-0162-8207875D3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benodigde voorkennis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57A20B6-6DA6-ADC2-849F-699435DA3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l-NL" sz="2200"/>
              <a:t>Klassen en objecten deel 1</a:t>
            </a:r>
          </a:p>
          <a:p>
            <a:endParaRPr lang="nl-NL" sz="2200"/>
          </a:p>
          <a:p>
            <a:r>
              <a:rPr lang="nl-NL" sz="2200"/>
              <a:t>Klassen en objecten deel 2</a:t>
            </a:r>
          </a:p>
          <a:p>
            <a:endParaRPr lang="nl-NL" sz="2200"/>
          </a:p>
          <a:p>
            <a:endParaRPr lang="nl-NL" sz="2200"/>
          </a:p>
          <a:p>
            <a:endParaRPr lang="nl-NL" sz="2200"/>
          </a:p>
          <a:p>
            <a:endParaRPr lang="nl-NL" sz="2200"/>
          </a:p>
          <a:p>
            <a:endParaRPr lang="nl-NL" sz="2200"/>
          </a:p>
        </p:txBody>
      </p:sp>
      <p:pic>
        <p:nvPicPr>
          <p:cNvPr id="45" name="Picture 11" descr="3D-geraamten van dozen">
            <a:extLst>
              <a:ext uri="{FF2B5EF4-FFF2-40B4-BE49-F238E27FC236}">
                <a16:creationId xmlns:a16="http://schemas.microsoft.com/office/drawing/2014/main" id="{942046EB-7864-BD0C-A47E-067B5B15C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41" r="1480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7137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D554BF-CDF3-9E9D-92B5-70F6F997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042" y="643467"/>
            <a:ext cx="4247938" cy="557106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544DE1-DF65-C3AE-3BAB-54BF626C1990}"/>
                  </a:ext>
                </a:extLst>
              </p14:cNvPr>
              <p14:cNvContentPartPr/>
              <p14:nvPr/>
            </p14:nvContentPartPr>
            <p14:xfrm>
              <a:off x="5666470" y="1900178"/>
              <a:ext cx="36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544DE1-DF65-C3AE-3BAB-54BF626C19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48830" y="188217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5DD3186-3D1F-C4DE-2A1E-8C0C4AAD8C32}"/>
                  </a:ext>
                </a:extLst>
              </p14:cNvPr>
              <p14:cNvContentPartPr/>
              <p14:nvPr/>
            </p14:nvContentPartPr>
            <p14:xfrm>
              <a:off x="8897830" y="2121578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5DD3186-3D1F-C4DE-2A1E-8C0C4AAD8C3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80190" y="2103578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616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C35847-E9CF-72EB-8ABA-BD7BE81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Stap 6. oefenen met nieuwe lesstof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0D41DF-98E5-FDB2-9668-88CD892D5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>
                <a:cs typeface="Calibri"/>
              </a:rPr>
              <a:t>Pas class Box aan: voeg de methode </a:t>
            </a:r>
            <a:r>
              <a:rPr lang="nl-NL" err="1">
                <a:cs typeface="Calibri"/>
              </a:rPr>
              <a:t>getDepth</a:t>
            </a:r>
            <a:r>
              <a:rPr lang="nl-NL">
                <a:cs typeface="Calibri"/>
              </a:rPr>
              <a:t> toe</a:t>
            </a:r>
            <a:endParaRPr lang="nl-NL"/>
          </a:p>
          <a:p>
            <a:pPr marL="0" indent="0">
              <a:buNone/>
            </a:pPr>
            <a:endParaRPr lang="nl-NL">
              <a:cs typeface="Calibri" panose="020F0502020204030204"/>
            </a:endParaRPr>
          </a:p>
          <a:p>
            <a:r>
              <a:rPr lang="nl-NL"/>
              <a:t>Maak nu zelf een nieuwe class om </a:t>
            </a:r>
            <a:r>
              <a:rPr lang="nl-NL" err="1"/>
              <a:t>Triangle</a:t>
            </a:r>
            <a:r>
              <a:rPr lang="nl-NL"/>
              <a:t> </a:t>
            </a:r>
            <a:r>
              <a:rPr lang="nl-NL" err="1"/>
              <a:t>objects</a:t>
            </a:r>
            <a:r>
              <a:rPr lang="nl-NL"/>
              <a:t> mee te maken</a:t>
            </a:r>
            <a:endParaRPr lang="nl-NL">
              <a:cs typeface="Calibri"/>
            </a:endParaRPr>
          </a:p>
          <a:p>
            <a:endParaRPr lang="nl-NL">
              <a:cs typeface="Calibri"/>
            </a:endParaRPr>
          </a:p>
          <a:p>
            <a:r>
              <a:rPr lang="nl-NL">
                <a:cs typeface="Calibri"/>
              </a:rPr>
              <a:t>Wat hebben </a:t>
            </a:r>
            <a:r>
              <a:rPr lang="nl-NL" err="1">
                <a:cs typeface="Calibri"/>
              </a:rPr>
              <a:t>Triangle</a:t>
            </a:r>
            <a:r>
              <a:rPr lang="nl-NL">
                <a:cs typeface="Calibri"/>
              </a:rPr>
              <a:t> en </a:t>
            </a:r>
            <a:r>
              <a:rPr lang="nl-NL" err="1">
                <a:cs typeface="Calibri"/>
              </a:rPr>
              <a:t>Rectangle</a:t>
            </a:r>
            <a:r>
              <a:rPr lang="nl-NL">
                <a:cs typeface="Calibri"/>
              </a:rPr>
              <a:t> met elkaar gemeen? </a:t>
            </a:r>
            <a:br>
              <a:rPr lang="nl-NL">
                <a:cs typeface="Calibri"/>
              </a:rPr>
            </a:br>
            <a:r>
              <a:rPr lang="nl-NL">
                <a:cs typeface="Calibri"/>
              </a:rPr>
              <a:t>Welke gemeenschappelijke attributen en methoden kunnen we </a:t>
            </a:r>
            <a:r>
              <a:rPr lang="nl-NL" i="1">
                <a:cs typeface="Calibri"/>
              </a:rPr>
              <a:t>abstraheren</a:t>
            </a:r>
            <a:r>
              <a:rPr lang="nl-NL">
                <a:cs typeface="Calibri"/>
              </a:rPr>
              <a:t>?</a:t>
            </a: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239C6E8-9287-DCC3-BB3D-70F5FE5053CD}"/>
                  </a:ext>
                </a:extLst>
              </p14:cNvPr>
              <p14:cNvContentPartPr/>
              <p14:nvPr/>
            </p14:nvContentPartPr>
            <p14:xfrm>
              <a:off x="5698865" y="4927797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239C6E8-9287-DCC3-BB3D-70F5FE5053C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0865" y="490979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C6A9260-7E6E-2A22-5ECD-6C2BE1A43873}"/>
                  </a:ext>
                </a:extLst>
              </p14:cNvPr>
              <p14:cNvContentPartPr/>
              <p14:nvPr/>
            </p14:nvContentPartPr>
            <p14:xfrm>
              <a:off x="2809505" y="4828797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C6A9260-7E6E-2A22-5ECD-6C2BE1A438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1865" y="4811157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C9124268-F5CD-4878-E8E3-2DFD3D48C949}"/>
              </a:ext>
            </a:extLst>
          </p:cNvPr>
          <p:cNvGrpSpPr/>
          <p:nvPr/>
        </p:nvGrpSpPr>
        <p:grpSpPr>
          <a:xfrm>
            <a:off x="2984105" y="4395357"/>
            <a:ext cx="360" cy="360"/>
            <a:chOff x="2984105" y="4395357"/>
            <a:chExt cx="360" cy="360"/>
          </a:xfrm>
        </p:grpSpPr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6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FD3E6D9A-008B-401B-675E-2FB7DE52654B}"/>
                    </a:ext>
                  </a:extLst>
                </p14:cNvPr>
                <p14:cNvContentPartPr/>
                <p14:nvPr/>
              </p14:nvContentPartPr>
              <p14:xfrm>
                <a:off x="2984105" y="4395357"/>
                <a:ext cx="360" cy="3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FD3E6D9A-008B-401B-675E-2FB7DE52654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66465" y="4377357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8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27B4115-DD37-0B62-AEC1-59F8FE68ABBA}"/>
                    </a:ext>
                  </a:extLst>
                </p14:cNvPr>
                <p14:cNvContentPartPr/>
                <p14:nvPr/>
              </p14:nvContentPartPr>
              <p14:xfrm>
                <a:off x="2984105" y="4395357"/>
                <a:ext cx="360" cy="36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27B4115-DD37-0B62-AEC1-59F8FE68ABB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966465" y="4377357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28547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BA22F7-8D91-97F4-B104-803D35B5A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Feedback op de gemaakte oefening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58412C-1489-CF7E-DEF1-229875DE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Geef aan het einde van de opdracht terugkoppeling.</a:t>
            </a:r>
          </a:p>
        </p:txBody>
      </p:sp>
    </p:spTree>
    <p:extLst>
      <p:ext uri="{BB962C8B-B14F-4D97-AF65-F5344CB8AC3E}">
        <p14:creationId xmlns:p14="http://schemas.microsoft.com/office/powerpoint/2010/main" val="1985364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A0B4C524F55429CE2FD5B93B01F74" ma:contentTypeVersion="10" ma:contentTypeDescription="Create a new document." ma:contentTypeScope="" ma:versionID="f9aafbd4da08368b74f79f2a9f56fa2a">
  <xsd:schema xmlns:xsd="http://www.w3.org/2001/XMLSchema" xmlns:xs="http://www.w3.org/2001/XMLSchema" xmlns:p="http://schemas.microsoft.com/office/2006/metadata/properties" xmlns:ns2="ea016a50-4395-487d-ae85-89d5607ff42b" xmlns:ns3="1f7ab50f-86ca-4990-8cf2-d29dc34c52f9" targetNamespace="http://schemas.microsoft.com/office/2006/metadata/properties" ma:root="true" ma:fieldsID="401168ac5d126397fa03afd3a484a72a" ns2:_="" ns3:_="">
    <xsd:import namespace="ea016a50-4395-487d-ae85-89d5607ff42b"/>
    <xsd:import namespace="1f7ab50f-86ca-4990-8cf2-d29dc34c52f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016a50-4395-487d-ae85-89d5607ff4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d5477cde-f098-4d32-ba13-c78038edde3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7ab50f-86ca-4990-8cf2-d29dc34c52f9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bc553c83-21a0-4f36-b48d-eeb13dd4fc9a}" ma:internalName="TaxCatchAll" ma:showField="CatchAllData" ma:web="1f7ab50f-86ca-4990-8cf2-d29dc34c52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a016a50-4395-487d-ae85-89d5607ff42b">
      <Terms xmlns="http://schemas.microsoft.com/office/infopath/2007/PartnerControls"/>
    </lcf76f155ced4ddcb4097134ff3c332f>
    <TaxCatchAll xmlns="1f7ab50f-86ca-4990-8cf2-d29dc34c52f9" xsi:nil="true"/>
  </documentManagement>
</p:properties>
</file>

<file path=customXml/itemProps1.xml><?xml version="1.0" encoding="utf-8"?>
<ds:datastoreItem xmlns:ds="http://schemas.openxmlformats.org/officeDocument/2006/customXml" ds:itemID="{AB1991A5-1536-467E-867B-7E6792331322}">
  <ds:schemaRefs>
    <ds:schemaRef ds:uri="1f7ab50f-86ca-4990-8cf2-d29dc34c52f9"/>
    <ds:schemaRef ds:uri="ea016a50-4395-487d-ae85-89d5607ff42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E9C74EA-5F24-45CA-9677-30E5A1DC1D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9BB86F-FED8-4A79-AB77-818091FB83F7}">
  <ds:schemaRefs>
    <ds:schemaRef ds:uri="1f7ab50f-86ca-4990-8cf2-d29dc34c52f9"/>
    <ds:schemaRef ds:uri="ea016a50-4395-487d-ae85-89d5607ff42b"/>
    <ds:schemaRef ds:uri="http://purl.org/dc/terms/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{5B1F25E0-DF66-6F4B-98CF-BCA1B267C70E}tf10001120</Template>
  <TotalTime>0</TotalTime>
  <Words>135</Words>
  <Application>Microsoft Macintosh PowerPoint</Application>
  <PresentationFormat>Widescreen</PresentationFormat>
  <Paragraphs>33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 Light</vt:lpstr>
      <vt:lpstr>Office Theme</vt:lpstr>
      <vt:lpstr>Operator overloading</vt:lpstr>
      <vt:lpstr>Voorgaande lessen doorlopen</vt:lpstr>
      <vt:lpstr>Stap 2. Wat kan je na deze les</vt:lpstr>
      <vt:lpstr>Wat kun je na deze les</vt:lpstr>
      <vt:lpstr>benodigde voorkennis</vt:lpstr>
      <vt:lpstr>PowerPoint Presentation</vt:lpstr>
      <vt:lpstr>Stap 6. oefenen met nieuwe lesstof</vt:lpstr>
      <vt:lpstr>Feedback op de gemaakte oefening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Voorlichtingsbijeenkomst </dc:title>
  <dc:creator>Maas, G.A. (Gwendolyn)</dc:creator>
  <cp:lastModifiedBy>Boogaard, J.A. (Jeroen)</cp:lastModifiedBy>
  <cp:revision>1</cp:revision>
  <dcterms:created xsi:type="dcterms:W3CDTF">2022-02-11T12:33:36Z</dcterms:created>
  <dcterms:modified xsi:type="dcterms:W3CDTF">2023-03-31T14:38:19Z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0x01010065DA0B4C524F55429CE2FD5B93B01F74</vt:lpwstr>
  </property>
  <property fmtid="{D5CDD505-2E9C-101B-9397-08002B2CF9AE}" pid="3" name="MediaServiceImageTags">
    <vt:lpwstr/>
  </property>
  <property fmtid="{D5CDD505-2E9C-101B-9397-08002B2CF9AE}" pid="4" name="Order">
    <vt:r8>43100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_ExtendedDescription">
    <vt:lpwstr/>
  </property>
</Properties>
</file>

<file path=docProps/thumbnail.jpeg>
</file>